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75.xml.rels" ContentType="application/vnd.openxmlformats-package.relationships+xml"/>
  <Override PartName="/ppt/notesSlides/_rels/notesSlide1.xml.rels" ContentType="application/vnd.openxmlformats-package.relationships+xml"/>
  <Override PartName="/ppt/notesSlides/notesSlide75.xml" ContentType="application/vnd.openxmlformats-officedocument.presentationml.notesSlide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47.png" ContentType="image/png"/>
  <Override PartName="/ppt/media/image22.png" ContentType="image/png"/>
  <Override PartName="/ppt/media/image56.png" ContentType="image/png"/>
  <Override PartName="/ppt/media/image31.png" ContentType="image/png"/>
  <Override PartName="/ppt/media/image15.png" ContentType="image/png"/>
  <Override PartName="/ppt/media/image1.png" ContentType="image/png"/>
  <Override PartName="/ppt/media/image65.png" ContentType="image/png"/>
  <Override PartName="/ppt/media/image40.png" ContentType="image/png"/>
  <Override PartName="/ppt/media/image49.png" ContentType="image/png"/>
  <Override PartName="/ppt/media/image24.png" ContentType="image/png"/>
  <Override PartName="/ppt/media/image58.png" ContentType="image/png"/>
  <Override PartName="/ppt/media/image33.png" ContentType="image/png"/>
  <Override PartName="/ppt/media/image17.png" ContentType="image/png"/>
  <Override PartName="/ppt/media/image3.png" ContentType="image/png"/>
  <Override PartName="/ppt/media/image67.png" ContentType="image/png"/>
  <Override PartName="/ppt/media/image42.png" ContentType="image/png"/>
  <Override PartName="/ppt/media/image26.png" ContentType="image/png"/>
  <Override PartName="/ppt/media/image51.png" ContentType="image/png"/>
  <Override PartName="/ppt/media/image10.png" ContentType="image/png"/>
  <Override PartName="/ppt/media/image35.png" ContentType="image/png"/>
  <Override PartName="/ppt/media/image19.png" ContentType="image/png"/>
  <Override PartName="/ppt/media/image60.png" ContentType="image/png"/>
  <Override PartName="/ppt/media/image5.png" ContentType="image/png"/>
  <Override PartName="/ppt/media/image69.png" ContentType="image/png"/>
  <Override PartName="/ppt/media/image44.png" ContentType="image/png"/>
  <Override PartName="/ppt/media/image28.png" ContentType="image/png"/>
  <Override PartName="/ppt/media/image53.png" ContentType="image/png"/>
  <Override PartName="/ppt/media/image12.png" ContentType="image/png"/>
  <Override PartName="/ppt/media/image37.png" ContentType="image/png"/>
  <Override PartName="/ppt/media/image62.png" ContentType="image/png"/>
  <Override PartName="/ppt/media/image7.png" ContentType="image/png"/>
  <Override PartName="/ppt/media/image21.png" ContentType="image/png"/>
  <Override PartName="/ppt/media/image46.png" ContentType="image/png"/>
  <Override PartName="/ppt/media/image55.png" ContentType="image/png"/>
  <Override PartName="/ppt/media/image30.png" ContentType="image/png"/>
  <Override PartName="/ppt/media/image14.png" ContentType="image/png"/>
  <Override PartName="/ppt/media/image39.png" ContentType="image/png"/>
  <Override PartName="/ppt/media/image64.png" ContentType="image/png"/>
  <Override PartName="/ppt/media/image9.png" ContentType="image/png"/>
  <Override PartName="/ppt/media/image23.png" ContentType="image/png"/>
  <Override PartName="/ppt/media/image48.png" ContentType="image/png"/>
  <Override PartName="/ppt/media/image57.png" ContentType="image/png"/>
  <Override PartName="/ppt/media/image32.png" ContentType="image/png"/>
  <Override PartName="/ppt/media/image16.png" ContentType="image/png"/>
  <Override PartName="/ppt/media/image2.png" ContentType="image/png"/>
  <Override PartName="/ppt/media/image66.png" ContentType="image/png"/>
  <Override PartName="/ppt/media/image41.png" ContentType="image/png"/>
  <Override PartName="/ppt/media/image25.png" ContentType="image/png"/>
  <Override PartName="/ppt/media/image50.png" ContentType="image/png"/>
  <Override PartName="/ppt/media/image59.png" ContentType="image/png"/>
  <Override PartName="/ppt/media/image34.png" ContentType="image/png"/>
  <Override PartName="/ppt/media/image18.png" ContentType="image/png"/>
  <Override PartName="/ppt/media/image4.png" ContentType="image/png"/>
  <Override PartName="/ppt/media/image68.png" ContentType="image/png"/>
  <Override PartName="/ppt/media/image43.png" ContentType="image/png"/>
  <Override PartName="/ppt/media/image27.png" ContentType="image/png"/>
  <Override PartName="/ppt/media/image52.png" ContentType="image/png"/>
  <Override PartName="/ppt/media/image36.png" ContentType="image/png"/>
  <Override PartName="/ppt/media/image11.png" ContentType="image/png"/>
  <Override PartName="/ppt/media/image61.png" ContentType="image/png"/>
  <Override PartName="/ppt/media/image6.png" ContentType="image/png"/>
  <Override PartName="/ppt/media/image45.png" ContentType="image/png"/>
  <Override PartName="/ppt/media/image20.png" ContentType="image/png"/>
  <Override PartName="/ppt/media/image29.png" ContentType="image/png"/>
  <Override PartName="/ppt/media/image54.png" ContentType="image/png"/>
  <Override PartName="/ppt/media/image38.png" ContentType="image/png"/>
  <Override PartName="/ppt/media/image13.png" ContentType="image/png"/>
  <Override PartName="/ppt/media/image63.png" ContentType="image/png"/>
  <Override PartName="/ppt/media/image8.png" ContentType="image/png"/>
  <Override PartName="/ppt/slideLayouts/slideLayout28.xml" ContentType="application/vnd.openxmlformats-officedocument.presentationml.slideLayout+xml"/>
  <Override PartName="/ppt/slideLayouts/_rels/slideLayout13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6.xml.rels" ContentType="application/vnd.openxmlformats-package.relationships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s/slide68.xml" ContentType="application/vnd.openxmlformats-officedocument.presentationml.slide+xml"/>
  <Override PartName="/ppt/slides/slide43.xml" ContentType="application/vnd.openxmlformats-officedocument.presentationml.slide+xml"/>
  <Override PartName="/ppt/slides/slide27.xml" ContentType="application/vnd.openxmlformats-officedocument.presentationml.slide+xml"/>
  <Override PartName="/ppt/slides/slide52.xml" ContentType="application/vnd.openxmlformats-officedocument.presentationml.slide+xml"/>
  <Override PartName="/ppt/slides/slide36.xml" ContentType="application/vnd.openxmlformats-officedocument.presentationml.slide+xml"/>
  <Override PartName="/ppt/slides/slide11.xml" ContentType="application/vnd.openxmlformats-officedocument.presentationml.slide+xml"/>
  <Override PartName="/ppt/slides/slide7.xml" ContentType="application/vnd.openxmlformats-officedocument.presentationml.slide+xml"/>
  <Override PartName="/ppt/slides/slide61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29.xml" ContentType="application/vnd.openxmlformats-officedocument.presentationml.slide+xml"/>
  <Override PartName="/ppt/slides/slide70.xml" ContentType="application/vnd.openxmlformats-officedocument.presentationml.slide+xml"/>
  <Override PartName="/ppt/slides/slide54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9.xml" ContentType="application/vnd.openxmlformats-officedocument.presentationml.slide+xml"/>
  <Override PartName="/ppt/slides/slide63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72.xml" ContentType="application/vnd.openxmlformats-officedocument.presentationml.slide+xml"/>
  <Override PartName="/ppt/slides/slide56.xml" ContentType="application/vnd.openxmlformats-officedocument.presentationml.slide+xml"/>
  <Override PartName="/ppt/slides/slide31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65.xml" ContentType="application/vnd.openxmlformats-officedocument.presentationml.slide+xml"/>
  <Override PartName="/ppt/slides/slide40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74.xml" ContentType="application/vnd.openxmlformats-officedocument.presentationml.slide+xml"/>
  <Override PartName="/ppt/slides/slide58.xml" ContentType="application/vnd.openxmlformats-officedocument.presentationml.slide+xml"/>
  <Override PartName="/ppt/slides/slide33.xml" ContentType="application/vnd.openxmlformats-officedocument.presentationml.slide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27.xml.rels" ContentType="application/vnd.openxmlformats-package.relationships+xml"/>
  <Override PartName="/ppt/slides/_rels/slide39.xml.rels" ContentType="application/vnd.openxmlformats-package.relationships+xml"/>
  <Override PartName="/ppt/slides/_rels/slide74.xml.rels" ContentType="application/vnd.openxmlformats-package.relationships+xml"/>
  <Override PartName="/ppt/slides/_rels/slide5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53.xml.rels" ContentType="application/vnd.openxmlformats-package.relationships+xml"/>
  <Override PartName="/ppt/slides/_rels/slide37.xml.rels" ContentType="application/vnd.openxmlformats-package.relationships+xml"/>
  <Override PartName="/ppt/slides/_rels/slide72.xml.rels" ContentType="application/vnd.openxmlformats-package.relationships+xml"/>
  <Override PartName="/ppt/slides/_rels/slide44.xml.rels" ContentType="application/vnd.openxmlformats-package.relationships+xml"/>
  <Override PartName="/ppt/slides/_rels/slide16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35.xml.rels" ContentType="application/vnd.openxmlformats-package.relationships+xml"/>
  <Override PartName="/ppt/slides/_rels/slide42.xml.rels" ContentType="application/vnd.openxmlformats-package.relationships+xml"/>
  <Override PartName="/ppt/slides/_rels/slide14.xml.rels" ContentType="application/vnd.openxmlformats-package.relationships+xml"/>
  <Override PartName="/ppt/slides/_rels/slide26.xml.rels" ContentType="application/vnd.openxmlformats-package.relationships+xml"/>
  <Override PartName="/ppt/slides/_rels/slide61.xml.rels" ContentType="application/vnd.openxmlformats-package.relationships+xml"/>
  <Override PartName="/ppt/slides/_rels/slide33.xml.rels" ContentType="application/vnd.openxmlformats-package.relationships+xml"/>
  <Override PartName="/ppt/slides/_rels/slide40.xml.rels" ContentType="application/vnd.openxmlformats-package.relationships+xml"/>
  <Override PartName="/ppt/slides/_rels/slide24.xml.rels" ContentType="application/vnd.openxmlformats-package.relationships+xml"/>
  <Override PartName="/ppt/slides/_rels/slide31.xml.rels" ContentType="application/vnd.openxmlformats-package.relationships+xml"/>
  <Override PartName="/ppt/slides/_rels/slide2.xml.rels" ContentType="application/vnd.openxmlformats-package.relationships+xml"/>
  <Override PartName="/ppt/slides/_rels/slide69.xml.rels" ContentType="application/vnd.openxmlformats-package.relationships+xml"/>
  <Override PartName="/ppt/slides/_rels/slide50.xml.rels" ContentType="application/vnd.openxmlformats-package.relationships+xml"/>
  <Override PartName="/ppt/slides/_rels/slide22.xml.rels" ContentType="application/vnd.openxmlformats-package.relationships+xml"/>
  <Override PartName="/ppt/slides/_rels/slide13.xml.rels" ContentType="application/vnd.openxmlformats-package.relationships+xml"/>
  <Override PartName="/ppt/slides/_rels/slide67.xml.rels" ContentType="application/vnd.openxmlformats-package.relationships+xml"/>
  <Override PartName="/ppt/slides/_rels/slide20.xml.rels" ContentType="application/vnd.openxmlformats-package.relationships+xml"/>
  <Override PartName="/ppt/slides/_rels/slide58.xml.rels" ContentType="application/vnd.openxmlformats-package.relationships+xml"/>
  <Override PartName="/ppt/slides/_rels/slide11.xml.rels" ContentType="application/vnd.openxmlformats-package.relationships+xml"/>
  <Override PartName="/ppt/slides/_rels/slide65.xml.rels" ContentType="application/vnd.openxmlformats-package.relationships+xml"/>
  <Override PartName="/ppt/slides/_rels/slide8.xml.rels" ContentType="application/vnd.openxmlformats-package.relationships+xml"/>
  <Override PartName="/ppt/slides/_rels/slide49.xml.rels" ContentType="application/vnd.openxmlformats-package.relationships+xml"/>
  <Override PartName="/ppt/slides/_rels/slide56.xml.rels" ContentType="application/vnd.openxmlformats-package.relationships+xml"/>
  <Override PartName="/ppt/slides/_rels/slide28.xml.rels" ContentType="application/vnd.openxmlformats-package.relationships+xml"/>
  <Override PartName="/ppt/slides/_rels/slide75.xml.rels" ContentType="application/vnd.openxmlformats-package.relationships+xml"/>
  <Override PartName="/ppt/slides/_rels/slide6.xml.rels" ContentType="application/vnd.openxmlformats-package.relationships+xml"/>
  <Override PartName="/ppt/slides/_rels/slide19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38.xml.rels" ContentType="application/vnd.openxmlformats-package.relationships+xml"/>
  <Override PartName="/ppt/slides/_rels/slide7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17.xml.rels" ContentType="application/vnd.openxmlformats-package.relationships+xml"/>
  <Override PartName="/ppt/slides/_rels/slide52.xml.rels" ContentType="application/vnd.openxmlformats-package.relationships+xml"/>
  <Override PartName="/ppt/slides/_rels/slide64.xml.rels" ContentType="application/vnd.openxmlformats-package.relationships+xml"/>
  <Override PartName="/ppt/slides/_rels/slide36.xml.rels" ContentType="application/vnd.openxmlformats-package.relationships+xml"/>
  <Override PartName="/ppt/slides/_rels/slide71.xml.rels" ContentType="application/vnd.openxmlformats-package.relationships+xml"/>
  <Override PartName="/ppt/slides/_rels/slide43.xml.rels" ContentType="application/vnd.openxmlformats-package.relationships+xml"/>
  <Override PartName="/ppt/slides/_rels/slide15.xml.rels" ContentType="application/vnd.openxmlformats-package.relationships+xml"/>
  <Override PartName="/ppt/slides/_rels/slide62.xml.rels" ContentType="application/vnd.openxmlformats-package.relationships+xml"/>
  <Override PartName="/ppt/slides/_rels/slide34.xml.rels" ContentType="application/vnd.openxmlformats-package.relationships+xml"/>
  <Override PartName="/ppt/slides/_rels/slide41.xml.rels" ContentType="application/vnd.openxmlformats-package.relationships+xml"/>
  <Override PartName="/ppt/slides/_rels/slide25.xml.rels" ContentType="application/vnd.openxmlformats-package.relationships+xml"/>
  <Override PartName="/ppt/slides/_rels/slide60.xml.rels" ContentType="application/vnd.openxmlformats-package.relationships+xml"/>
  <Override PartName="/ppt/slides/_rels/slide32.xml.rels" ContentType="application/vnd.openxmlformats-package.relationships+xml"/>
  <Override PartName="/ppt/slides/_rels/slide3.xml.rels" ContentType="application/vnd.openxmlformats-package.relationships+xml"/>
  <Override PartName="/ppt/slides/_rels/slide51.xml.rels" ContentType="application/vnd.openxmlformats-package.relationships+xml"/>
  <Override PartName="/ppt/slides/_rels/slide23.xml.rels" ContentType="application/vnd.openxmlformats-package.relationships+xml"/>
  <Override PartName="/ppt/slides/_rels/slide30.xml.rels" ContentType="application/vnd.openxmlformats-package.relationships+xml"/>
  <Override PartName="/ppt/slides/_rels/slide1.xml.rels" ContentType="application/vnd.openxmlformats-package.relationships+xml"/>
  <Override PartName="/ppt/slides/_rels/slide68.xml.rels" ContentType="application/vnd.openxmlformats-package.relationships+xml"/>
  <Override PartName="/ppt/slides/_rels/slide21.xml.rels" ContentType="application/vnd.openxmlformats-package.relationships+xml"/>
  <Override PartName="/ppt/slides/_rels/slide59.xml.rels" ContentType="application/vnd.openxmlformats-package.relationships+xml"/>
  <Override PartName="/ppt/slides/_rels/slide12.xml.rels" ContentType="application/vnd.openxmlformats-package.relationships+xml"/>
  <Override PartName="/ppt/slides/_rels/slide66.xml.rels" ContentType="application/vnd.openxmlformats-package.relationships+xml"/>
  <Override PartName="/ppt/slides/_rels/slide9.xml.rels" ContentType="application/vnd.openxmlformats-package.relationships+xml"/>
  <Override PartName="/ppt/slides/_rels/slide57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67.xml" ContentType="application/vnd.openxmlformats-officedocument.presentationml.slide+xml"/>
  <Override PartName="/ppt/slides/slide42.xml" ContentType="application/vnd.openxmlformats-officedocument.presentationml.slide+xml"/>
  <Override PartName="/ppt/slides/slide26.xml" ContentType="application/vnd.openxmlformats-officedocument.presentationml.slide+xml"/>
  <Override PartName="/ppt/slides/slide51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9.xml" ContentType="application/vnd.openxmlformats-officedocument.presentationml.slide+xml"/>
  <Override PartName="/ppt/slides/slide44.xml" ContentType="application/vnd.openxmlformats-officedocument.presentationml.slide+xml"/>
  <Override PartName="/ppt/slides/slide28.xml" ContentType="application/vnd.openxmlformats-officedocument.presentationml.slide+xml"/>
  <Override PartName="/ppt/slides/slide53.xml" ContentType="application/vnd.openxmlformats-officedocument.presentationml.slide+xml"/>
  <Override PartName="/ppt/slides/slide12.xml" ContentType="application/vnd.openxmlformats-officedocument.presentationml.slide+xml"/>
  <Override PartName="/ppt/slides/slide37.xml" ContentType="application/vnd.openxmlformats-officedocument.presentationml.slide+xml"/>
  <Override PartName="/ppt/slides/slide8.xml" ContentType="application/vnd.openxmlformats-officedocument.presentationml.slide+xml"/>
  <Override PartName="/ppt/slides/slide62.xml" ContentType="application/vnd.openxmlformats-officedocument.presentationml.slide+xml"/>
  <Override PartName="/ppt/slides/slide21.xml" ContentType="application/vnd.openxmlformats-officedocument.presentationml.slide+xml"/>
  <Override PartName="/ppt/slides/slide46.xml" ContentType="application/vnd.openxmlformats-officedocument.presentationml.slide+xml"/>
  <Override PartName="/ppt/slides/slide71.xml" ContentType="application/vnd.openxmlformats-officedocument.presentationml.slide+xml"/>
  <Override PartName="/ppt/slides/slide55.xml" ContentType="application/vnd.openxmlformats-officedocument.presentationml.slide+xml"/>
  <Override PartName="/ppt/slides/slide30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39.xml" ContentType="application/vnd.openxmlformats-officedocument.presentationml.slide+xml"/>
  <Override PartName="/ppt/slides/slide64.xml" ContentType="application/vnd.openxmlformats-officedocument.presentationml.slide+xml"/>
  <Override PartName="/ppt/slides/slide23.xml" ContentType="application/vnd.openxmlformats-officedocument.presentationml.slide+xml"/>
  <Override PartName="/ppt/slides/slide48.xml" ContentType="application/vnd.openxmlformats-officedocument.presentationml.slide+xml"/>
  <Override PartName="/ppt/slides/slide73.xml" ContentType="application/vnd.openxmlformats-officedocument.presentationml.slide+xml"/>
  <Override PartName="/ppt/slides/slide57.xml" ContentType="application/vnd.openxmlformats-officedocument.presentationml.slide+xml"/>
  <Override PartName="/ppt/slides/slide32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slide66.xml" ContentType="application/vnd.openxmlformats-officedocument.presentationml.slide+xml"/>
  <Override PartName="/ppt/slides/slide41.xml" ContentType="application/vnd.openxmlformats-officedocument.presentationml.slide+xml"/>
  <Override PartName="/ppt/slides/slide25.xml" ContentType="application/vnd.openxmlformats-officedocument.presentationml.slide+xml"/>
  <Override PartName="/ppt/slides/slide75.xml" ContentType="application/vnd.openxmlformats-officedocument.presentationml.slide+xml"/>
  <Override PartName="/ppt/slides/slide50.xml" ContentType="application/vnd.openxmlformats-officedocument.presentationml.slide+xml"/>
  <Override PartName="/ppt/slides/slide59.xml" ContentType="application/vnd.openxmlformats-officedocument.presentationml.slide+xml"/>
  <Override PartName="/ppt/slides/slide3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theme/theme4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Masters/slideMaster1.xml" ContentType="application/vnd.openxmlformats-officedocument.presentationml.slideMaster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bIns="0" lIns="0" rIns="0" tIns="0" wrap="none"/>
          <a:p>
            <a:r>
              <a:rPr lang="en-US"/>
              <a:t>Click to edit the notes format</a:t>
            </a:r>
            <a:endParaRPr/>
          </a:p>
        </p:txBody>
      </p:sp>
      <p:sp>
        <p:nvSpPr>
          <p:cNvPr id="115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bIns="0" lIns="0" rIns="0" tIns="0" wrap="none"/>
          <a:p>
            <a:r>
              <a:rPr lang="en-US" sz="1400"/>
              <a:t>&lt;header&gt;</a:t>
            </a:r>
            <a:endParaRPr/>
          </a:p>
        </p:txBody>
      </p:sp>
      <p:sp>
        <p:nvSpPr>
          <p:cNvPr id="116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bIns="0" lIns="0" rIns="0" tIns="0" wrap="none"/>
          <a:p>
            <a:pPr algn="r"/>
            <a:r>
              <a:rPr lang="en-US" sz="1400"/>
              <a:t>&lt;date/time&gt;</a:t>
            </a:r>
            <a:endParaRPr/>
          </a:p>
        </p:txBody>
      </p:sp>
      <p:sp>
        <p:nvSpPr>
          <p:cNvPr id="117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anchor="b" bIns="0" lIns="0" rIns="0" tIns="0" wrap="none"/>
          <a:p>
            <a:r>
              <a:rPr lang="en-US" sz="1400"/>
              <a:t>&lt;footer&gt;</a:t>
            </a:r>
            <a:endParaRPr/>
          </a:p>
        </p:txBody>
      </p:sp>
      <p:sp>
        <p:nvSpPr>
          <p:cNvPr id="118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anchor="b" bIns="0" lIns="0" rIns="0" tIns="0" wrap="none"/>
          <a:p>
            <a:pPr algn="r"/>
            <a:fld id="{B1C1B161-61A1-4151-8191-11F151915171}" type="slidenum">
              <a:rPr lang="en-US" sz="1400"/>
              <a:t>&lt;number&gt;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75.xml.rels><?xml version="1.0" encoding="UTF-8"?>
<Relationships xmlns="http://schemas.openxmlformats.org/package/2006/relationships"><Relationship Id="rId1" Type="http://schemas.openxmlformats.org/officeDocument/2006/relationships/slide" Target="../slides/slide75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266" name="TextShape 2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31918161-A131-4171-9131-81F191A141D1}" type="slidenum">
              <a:rPr lang="en-US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7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268" name="TextShape 2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E1810181-D1B1-4141-A171-F1A19121D1B1}" type="slidenum">
              <a:rPr lang="en-US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77720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85800" y="3532680"/>
            <a:ext cx="77720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67760" y="285480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67760" y="353268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85800" y="353268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667760" y="285480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85800" y="2854800"/>
            <a:ext cx="7772040" cy="1298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7772040" cy="12981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3792240" cy="12981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667760" y="2854800"/>
            <a:ext cx="3792240" cy="12981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685800" y="746280"/>
            <a:ext cx="7772040" cy="34066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85800" y="353268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4667760" y="2854800"/>
            <a:ext cx="3792240" cy="12981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85800" y="2854800"/>
            <a:ext cx="7772040" cy="1298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3792240" cy="12981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67760" y="285480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67760" y="353268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67760" y="285480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85800" y="3532680"/>
            <a:ext cx="777132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77720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85800" y="3532680"/>
            <a:ext cx="77720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67760" y="285480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667760" y="353268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85800" y="353268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67760" y="285480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685800" y="2854800"/>
            <a:ext cx="7772040" cy="1298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7772040" cy="12981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3792240" cy="12981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667760" y="2854800"/>
            <a:ext cx="3792240" cy="12981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7772040" cy="12981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685800" y="746280"/>
            <a:ext cx="7772040" cy="34066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85800" y="353268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67760" y="2854800"/>
            <a:ext cx="3792240" cy="12981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3792240" cy="12981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67760" y="285480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667760" y="353268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67760" y="285480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685800" y="3532680"/>
            <a:ext cx="777132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77720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85800" y="3532680"/>
            <a:ext cx="77720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667760" y="285480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667760" y="353268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685800" y="353268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667760" y="285480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3792240" cy="12981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67760" y="2854800"/>
            <a:ext cx="3792240" cy="12981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85800" y="746280"/>
            <a:ext cx="7772040" cy="34066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85800" y="353268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67760" y="2854800"/>
            <a:ext cx="3792240" cy="12981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3792240" cy="12981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67760" y="285480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67760" y="353268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67760" y="285480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85800" y="3532680"/>
            <a:ext cx="777132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40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6000">
                <a:solidFill>
                  <a:srgbClr val="ff0000"/>
                </a:solidFill>
                <a:latin typeface="Arial Black"/>
              </a:rPr>
              <a:t>Click to edit the title text formatClick to edit Master title style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9/5/13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210171E1-D1A1-4121-A1D1-F191C1615141}" type="slidenum">
              <a:rPr lang="en-US">
                <a:solidFill>
                  <a:srgbClr val="000000"/>
                </a:solidFill>
                <a:latin typeface="Calibri"/>
              </a:rPr>
              <a:t>&lt;number&gt;</a:t>
            </a:fld>
            <a:endParaRPr/>
          </a:p>
        </p:txBody>
      </p:sp>
      <p:pic>
        <p:nvPicPr>
          <p:cNvPr descr="" id="4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2161440" y="4443840"/>
            <a:ext cx="4820760" cy="1606680"/>
          </a:xfrm>
          <a:prstGeom prst="rect">
            <a:avLst/>
          </a:prstGeom>
        </p:spPr>
      </p:pic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85800" y="2854800"/>
            <a:ext cx="7772040" cy="1298160"/>
          </a:xfrm>
          <a:prstGeom prst="rect">
            <a:avLst/>
          </a:prstGeom>
        </p:spPr>
        <p:txBody>
          <a:bodyPr anchor="ctr" bIns="45000" lIns="90000" rIns="90000" tIns="45000"/>
          <a:p>
            <a:pPr>
              <a:buSzPct val="45000"/>
              <a:buFont typeface="StarSymbol"/>
              <a:buChar char=""/>
            </a:pPr>
            <a:r>
              <a:rPr lang="en-US" sz="3200">
                <a:solidFill>
                  <a:srgbClr val="808080"/>
                </a:solidFill>
                <a:latin typeface="Arial Black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3200">
                <a:solidFill>
                  <a:srgbClr val="808080"/>
                </a:solidFill>
                <a:latin typeface="Arial Black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3200">
                <a:solidFill>
                  <a:srgbClr val="808080"/>
                </a:solidFill>
                <a:latin typeface="Arial Black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3200">
                <a:solidFill>
                  <a:srgbClr val="808080"/>
                </a:solidFill>
                <a:latin typeface="Arial Black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3200">
                <a:solidFill>
                  <a:srgbClr val="808080"/>
                </a:solidFill>
                <a:latin typeface="Arial Black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3200">
                <a:solidFill>
                  <a:srgbClr val="808080"/>
                </a:solidFill>
                <a:latin typeface="Arial Black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en-US" sz="3200">
                <a:solidFill>
                  <a:srgbClr val="808080"/>
                </a:solidFill>
                <a:latin typeface="Arial Black"/>
              </a:rPr>
              <a:t>Seventh Outline LevelClick to edit Master subtitle style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22160" y="2751840"/>
            <a:ext cx="7772040" cy="136188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6600">
                <a:solidFill>
                  <a:srgbClr val="ffffff"/>
                </a:solidFill>
                <a:latin typeface="Arial Black"/>
              </a:rPr>
              <a:t>Click to edit the title text formatClick to edit Master title style</a:t>
            </a:r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dt"/>
          </p:nvPr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9/5/13</a:t>
            </a:r>
            <a:endParaRPr/>
          </a:p>
        </p:txBody>
      </p:sp>
      <p:sp>
        <p:nvSpPr>
          <p:cNvPr id="40" name="PlaceHolder 3"/>
          <p:cNvSpPr>
            <a:spLocks noGrp="1"/>
          </p:cNvSpPr>
          <p:nvPr>
            <p:ph type="ftr"/>
          </p:nvPr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41" name="PlaceHolder 4"/>
          <p:cNvSpPr>
            <a:spLocks noGrp="1"/>
          </p:cNvSpPr>
          <p:nvPr>
            <p:ph type="sldNum"/>
          </p:nvPr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31311131-31C1-4171-B111-71610121A1B1}" type="slidenum">
              <a:rPr lang="en-US">
                <a:solidFill>
                  <a:srgbClr val="000000"/>
                </a:solidFill>
                <a:latin typeface="Calibri"/>
              </a:rPr>
              <a:t>&lt;number&gt;</a:t>
            </a:fld>
            <a:endParaRPr/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457200" y="3017520"/>
            <a:ext cx="8046360" cy="397764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dt"/>
          </p:nvPr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9/5/13</a:t>
            </a:r>
            <a:endParaRPr/>
          </a:p>
        </p:txBody>
      </p:sp>
      <p:sp>
        <p:nvSpPr>
          <p:cNvPr id="76" name="PlaceHolder 2"/>
          <p:cNvSpPr>
            <a:spLocks noGrp="1"/>
          </p:cNvSpPr>
          <p:nvPr>
            <p:ph type="ftr"/>
          </p:nvPr>
        </p:nvSpPr>
        <p:spPr>
          <a:xfrm>
            <a:off x="2396880" y="6356520"/>
            <a:ext cx="4373640" cy="36468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77" name="PlaceHolder 3"/>
          <p:cNvSpPr>
            <a:spLocks noGrp="1"/>
          </p:cNvSpPr>
          <p:nvPr>
            <p:ph type="sldNum"/>
          </p:nvPr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719151F1-21C1-4191-91C1-F1010121B111}" type="slidenum">
              <a:rPr lang="en-US">
                <a:solidFill>
                  <a:srgbClr val="000000"/>
                </a:solidFill>
                <a:latin typeface="Calibri"/>
              </a:rPr>
              <a:t>&lt;number&gt;</a:t>
            </a:fld>
            <a:endParaRPr/>
          </a:p>
        </p:txBody>
      </p:sp>
      <p:sp>
        <p:nvSpPr>
          <p:cNvPr id="78" name="CustomShape 4"/>
          <p:cNvSpPr/>
          <p:nvPr/>
        </p:nvSpPr>
        <p:spPr>
          <a:xfrm>
            <a:off x="0" y="5893200"/>
            <a:ext cx="9143640" cy="964440"/>
          </a:xfrm>
          <a:prstGeom prst="rect">
            <a:avLst/>
          </a:prstGeom>
          <a:solidFill>
            <a:srgbClr val="ff0000"/>
          </a:solidFill>
        </p:spPr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>
              <a:buSzPct val="45000"/>
              <a:buFont typeface="StarSymbol"/>
              <a:buChar char=""/>
            </a:pPr>
            <a:r>
              <a:rPr lang="en-US" sz="4800">
                <a:solidFill>
                  <a:srgbClr val="ffffff"/>
                </a:solidFill>
                <a:latin typeface="Arial Black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4800">
                <a:solidFill>
                  <a:srgbClr val="ffffff"/>
                </a:solidFill>
                <a:latin typeface="Arial Black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4800">
                <a:solidFill>
                  <a:srgbClr val="ffffff"/>
                </a:solidFill>
                <a:latin typeface="Arial Black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4800">
                <a:solidFill>
                  <a:srgbClr val="ffffff"/>
                </a:solidFill>
                <a:latin typeface="Arial Black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4800">
                <a:solidFill>
                  <a:srgbClr val="ffffff"/>
                </a:solidFill>
                <a:latin typeface="Arial Black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4800">
                <a:solidFill>
                  <a:srgbClr val="ffffff"/>
                </a:solidFill>
                <a:latin typeface="Arial Black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en-US" sz="4800">
                <a:solidFill>
                  <a:srgbClr val="ffffff"/>
                </a:solidFill>
                <a:latin typeface="Arial Black"/>
              </a:rPr>
              <a:t>Seventh Outline LevelHEADER</a:t>
            </a:r>
            <a:endParaRPr/>
          </a:p>
        </p:txBody>
      </p:sp>
      <p:sp>
        <p:nvSpPr>
          <p:cNvPr id="80" name="PlaceHolder 6"/>
          <p:cNvSpPr>
            <a:spLocks noGrp="1"/>
          </p:cNvSpPr>
          <p:nvPr>
            <p:ph type="title"/>
          </p:nvPr>
        </p:nvSpPr>
        <p:spPr>
          <a:xfrm>
            <a:off x="731520" y="2468880"/>
            <a:ext cx="2468880" cy="822960"/>
          </a:xfrm>
          <a:prstGeom prst="rect">
            <a:avLst/>
          </a:prstGeom>
        </p:spPr>
        <p:txBody>
          <a:bodyPr anchor="ctr" bIns="0" lIns="0" rIns="0" tIns="0" wrap="none"/>
          <a:p>
            <a:pPr algn="r"/>
            <a:r>
              <a:rPr lang="en-US"/>
              <a:t>Click to edit the title text format</a:t>
            </a:r>
            <a:endParaRPr/>
          </a:p>
        </p:txBody>
      </p:sp>
      <p:sp>
        <p:nvSpPr>
          <p:cNvPr id="81" name="TextShape 7"/>
          <p:cNvSpPr txBox="1"/>
          <p:nvPr/>
        </p:nvSpPr>
        <p:spPr>
          <a:xfrm>
            <a:off x="7132320" y="91440"/>
            <a:ext cx="1920240" cy="547560"/>
          </a:xfrm>
          <a:prstGeom prst="rect">
            <a:avLst/>
          </a:prstGeom>
        </p:spPr>
        <p:txBody>
          <a:bodyPr bIns="45000" lIns="90000" rIns="90000" tIns="45000" wrap="none"/>
          <a:p>
            <a:pPr algn="r"/>
            <a:r>
              <a:rPr b="1" lang="en-US" sz="3600">
                <a:solidFill>
                  <a:srgbClr val="666666"/>
                </a:solidFill>
                <a:latin typeface="Ubuntu Mono"/>
              </a:rPr>
              <a:t>@dn0t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2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2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2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2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2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2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2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2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2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2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2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2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25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25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2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25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25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25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5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25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25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25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25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2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25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25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25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5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25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25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25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25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139320" y="1076760"/>
            <a:ext cx="9004320" cy="185040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8000">
                <a:solidFill>
                  <a:srgbClr val="ff0000"/>
                </a:solidFill>
                <a:latin typeface="DIN Black"/>
              </a:rPr>
              <a:t>YOUR EXECUTION YEAR</a:t>
            </a:r>
            <a:endParaRPr/>
          </a:p>
        </p:txBody>
      </p:sp>
      <p:sp>
        <p:nvSpPr>
          <p:cNvPr id="120" name="TextShape 2"/>
          <p:cNvSpPr txBox="1"/>
          <p:nvPr/>
        </p:nvSpPr>
        <p:spPr>
          <a:xfrm>
            <a:off x="685800" y="2589480"/>
            <a:ext cx="7772040" cy="189108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en-US" sz="3200">
                <a:solidFill>
                  <a:srgbClr val="808080"/>
                </a:solidFill>
                <a:latin typeface="DIN-Bold"/>
              </a:rPr>
              <a:t>Protips From Your 30th Employee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200">
                <a:solidFill>
                  <a:srgbClr val="808080"/>
                </a:solidFill>
                <a:latin typeface="DIN-Bold"/>
              </a:rPr>
              <a:t>Rob Spectre, Director of Devangelism</a:t>
            </a:r>
            <a:r>
              <a:rPr lang="en-US" sz="3200">
                <a:solidFill>
                  <a:srgbClr val="808080"/>
                </a:solidFill>
                <a:latin typeface="DIN-Bold"/>
              </a:rPr>
              <a:t>
</a:t>
            </a:r>
            <a:r>
              <a:rPr lang="en-US" sz="3200">
                <a:solidFill>
                  <a:srgbClr val="808080"/>
                </a:solidFill>
                <a:latin typeface="DIN-Bold"/>
              </a:rPr>
              <a:t>@dN0t – rob@twilio.com</a:t>
            </a:r>
            <a:r>
              <a:rPr lang="en-US" sz="3200">
                <a:solidFill>
                  <a:srgbClr val="808080"/>
                </a:solidFill>
                <a:latin typeface="DIN-Bold"/>
              </a:rPr>
              <a:t>
</a:t>
            </a:r>
            <a:endParaRPr/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800">
                <a:solidFill>
                  <a:srgbClr val="ffffff"/>
                </a:solidFill>
                <a:latin typeface="DIN-Bold"/>
              </a:rPr>
              <a:t>SERIOUSLY. </a:t>
            </a:r>
            <a:r>
              <a:rPr lang="en-US" sz="4800">
                <a:solidFill>
                  <a:srgbClr val="000000"/>
                </a:solidFill>
                <a:latin typeface="DIN-Bold"/>
              </a:rPr>
              <a:t>STAY IN</a:t>
            </a:r>
            <a:r>
              <a:rPr lang="en-US" sz="4800">
                <a:solidFill>
                  <a:srgbClr val="ffffff"/>
                </a:solidFill>
                <a:latin typeface="DIN-Bold"/>
              </a:rPr>
              <a:t> </a:t>
            </a:r>
            <a:r>
              <a:rPr lang="en-US" sz="4800">
                <a:solidFill>
                  <a:srgbClr val="000000"/>
                </a:solidFill>
                <a:latin typeface="DIN-Bold"/>
              </a:rPr>
              <a:t>SCHOOL.</a:t>
            </a:r>
            <a:endParaRPr/>
          </a:p>
        </p:txBody>
      </p:sp>
      <p:pic>
        <p:nvPicPr>
          <p:cNvPr descr="" id="138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-7200" y="0"/>
            <a:ext cx="9151200" cy="5928120"/>
          </a:xfrm>
          <a:prstGeom prst="rect">
            <a:avLst/>
          </a:prstGeom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000">
                <a:solidFill>
                  <a:srgbClr val="ffffff"/>
                </a:solidFill>
                <a:latin typeface="DIN-Bold"/>
              </a:rPr>
              <a:t>MAKING MONEY IS SO </a:t>
            </a:r>
            <a:r>
              <a:rPr lang="en-US" sz="4000">
                <a:solidFill>
                  <a:srgbClr val="000000"/>
                </a:solidFill>
                <a:latin typeface="DIN-Bold"/>
              </a:rPr>
              <a:t>LAST BUBBLE</a:t>
            </a:r>
            <a:endParaRPr/>
          </a:p>
        </p:txBody>
      </p:sp>
      <p:pic>
        <p:nvPicPr>
          <p:cNvPr descr="" id="140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2973960" y="-3960"/>
            <a:ext cx="3196440" cy="5581800"/>
          </a:xfrm>
          <a:prstGeom prst="rect">
            <a:avLst/>
          </a:prstGeom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800">
                <a:solidFill>
                  <a:srgbClr val="ffffff"/>
                </a:solidFill>
                <a:latin typeface="DIN-Bold"/>
              </a:rPr>
              <a:t>HOWDY </a:t>
            </a:r>
            <a:r>
              <a:rPr lang="en-US" sz="4800">
                <a:solidFill>
                  <a:srgbClr val="000000"/>
                </a:solidFill>
                <a:latin typeface="DIN-Bold"/>
              </a:rPr>
              <a:t>PILGRIM</a:t>
            </a:r>
            <a:endParaRPr/>
          </a:p>
        </p:txBody>
      </p:sp>
      <p:pic>
        <p:nvPicPr>
          <p:cNvPr descr="" id="142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24240" y="0"/>
            <a:ext cx="6095520" cy="5912640"/>
          </a:xfrm>
          <a:prstGeom prst="rect">
            <a:avLst/>
          </a:prstGeom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800">
                <a:solidFill>
                  <a:srgbClr val="ffffff"/>
                </a:solidFill>
                <a:latin typeface="DIN-Bold"/>
              </a:rPr>
              <a:t>CHANGE </a:t>
            </a:r>
            <a:r>
              <a:rPr lang="en-US" sz="4800">
                <a:solidFill>
                  <a:srgbClr val="000000"/>
                </a:solidFill>
                <a:latin typeface="DIN-Bold"/>
              </a:rPr>
              <a:t>YOU CAN BELIEVE IN</a:t>
            </a:r>
            <a:endParaRPr/>
          </a:p>
        </p:txBody>
      </p:sp>
      <p:pic>
        <p:nvPicPr>
          <p:cNvPr descr="" id="144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-3600"/>
            <a:ext cx="9144000" cy="5947200"/>
          </a:xfrm>
          <a:prstGeom prst="rect">
            <a:avLst/>
          </a:prstGeom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800">
                <a:solidFill>
                  <a:srgbClr val="ffffff"/>
                </a:solidFill>
                <a:latin typeface="DIN-Bold"/>
              </a:rPr>
              <a:t>YOU KNOW WHAT'S </a:t>
            </a:r>
            <a:r>
              <a:rPr lang="en-US" sz="4800">
                <a:solidFill>
                  <a:srgbClr val="000000"/>
                </a:solidFill>
                <a:latin typeface="DIN-Bold"/>
              </a:rPr>
              <a:t>COOL?</a:t>
            </a:r>
            <a:endParaRPr/>
          </a:p>
        </p:txBody>
      </p:sp>
      <p:pic>
        <p:nvPicPr>
          <p:cNvPr descr="" id="146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62400" y="457200"/>
            <a:ext cx="6019560" cy="5038200"/>
          </a:xfrm>
          <a:prstGeom prst="rect">
            <a:avLst/>
          </a:prstGeom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800">
                <a:solidFill>
                  <a:srgbClr val="ffffff"/>
                </a:solidFill>
                <a:latin typeface="DIN-Bold"/>
              </a:rPr>
              <a:t>HOWDY </a:t>
            </a:r>
            <a:r>
              <a:rPr lang="en-US" sz="4800">
                <a:solidFill>
                  <a:srgbClr val="000000"/>
                </a:solidFill>
                <a:latin typeface="DIN-Bold"/>
              </a:rPr>
              <a:t>PILGRIM</a:t>
            </a:r>
            <a:endParaRPr/>
          </a:p>
        </p:txBody>
      </p:sp>
      <p:pic>
        <p:nvPicPr>
          <p:cNvPr descr="" id="148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24240" y="0"/>
            <a:ext cx="6095520" cy="5912640"/>
          </a:xfrm>
          <a:prstGeom prst="rect">
            <a:avLst/>
          </a:prstGeom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800">
                <a:solidFill>
                  <a:srgbClr val="ffffff"/>
                </a:solidFill>
                <a:latin typeface="DIN-Bold"/>
              </a:rPr>
              <a:t>CLEAN THE </a:t>
            </a:r>
            <a:r>
              <a:rPr lang="en-US" sz="4800">
                <a:solidFill>
                  <a:srgbClr val="000000"/>
                </a:solidFill>
                <a:latin typeface="DIN-Bold"/>
              </a:rPr>
              <a:t>STALLS</a:t>
            </a:r>
            <a:endParaRPr/>
          </a:p>
        </p:txBody>
      </p:sp>
      <p:pic>
        <p:nvPicPr>
          <p:cNvPr descr="" id="150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-274320" y="879120"/>
            <a:ext cx="9418320" cy="5027760"/>
          </a:xfrm>
          <a:prstGeom prst="rect">
            <a:avLst/>
          </a:prstGeom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0" y="2971800"/>
            <a:ext cx="9144000" cy="178308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6000">
                <a:solidFill>
                  <a:srgbClr val="ffffff"/>
                </a:solidFill>
                <a:latin typeface="DIN-Bold"/>
              </a:rPr>
              <a:t>YOUR EXECUTION YEAR</a:t>
            </a:r>
            <a:endParaRPr/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800">
                <a:solidFill>
                  <a:srgbClr val="ffffff"/>
                </a:solidFill>
                <a:latin typeface="DIN-Bold"/>
              </a:rPr>
              <a:t>I AM NOT </a:t>
            </a:r>
            <a:r>
              <a:rPr lang="en-US" sz="4800">
                <a:solidFill>
                  <a:srgbClr val="000000"/>
                </a:solidFill>
                <a:latin typeface="DIN-Bold"/>
              </a:rPr>
              <a:t>ZDENO CHARA</a:t>
            </a:r>
            <a:endParaRPr/>
          </a:p>
        </p:txBody>
      </p:sp>
      <p:pic>
        <p:nvPicPr>
          <p:cNvPr descr="" id="153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" y="-36000"/>
            <a:ext cx="6126120" cy="5918400"/>
          </a:xfrm>
          <a:prstGeom prst="rect">
            <a:avLst/>
          </a:prstGeom>
        </p:spPr>
      </p:pic>
    </p:spTree>
  </p:cSld>
  <p:timing>
    <p:tnLst>
      <p:par>
        <p:cTn dur="indefinite" id="7" nodeType="tmRoot" restart="never">
          <p:childTnLst>
            <p:seq>
              <p:cTn id="8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000">
                <a:solidFill>
                  <a:srgbClr val="ffffff"/>
                </a:solidFill>
                <a:latin typeface="DIN-Bold"/>
              </a:rPr>
              <a:t>YOUR OWN PROGRAMMABLE </a:t>
            </a:r>
            <a:r>
              <a:rPr lang="en-US" sz="4000">
                <a:solidFill>
                  <a:srgbClr val="000000"/>
                </a:solidFill>
                <a:latin typeface="DIN-Bold"/>
              </a:rPr>
              <a:t>TELCO</a:t>
            </a:r>
            <a:endParaRPr/>
          </a:p>
        </p:txBody>
      </p:sp>
      <p:pic>
        <p:nvPicPr>
          <p:cNvPr descr="" id="155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88920" y="2561760"/>
            <a:ext cx="5381280" cy="1800000"/>
          </a:xfrm>
          <a:prstGeom prst="rect">
            <a:avLst/>
          </a:prstGeom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0" y="2971800"/>
            <a:ext cx="9144000" cy="9144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800">
                <a:solidFill>
                  <a:srgbClr val="ffffff"/>
                </a:solidFill>
                <a:latin typeface="DIN-Bold"/>
              </a:rPr>
              <a:t>THIS IS YOU</a:t>
            </a:r>
            <a:endParaRPr/>
          </a:p>
        </p:txBody>
      </p:sp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ffffff"/>
                </a:solidFill>
                <a:latin typeface="DIN-Bold"/>
              </a:rPr>
              <a:t>WEAK BEARD? </a:t>
            </a:r>
            <a:r>
              <a:rPr lang="en-US" sz="4400">
                <a:solidFill>
                  <a:srgbClr val="000000"/>
                </a:solidFill>
                <a:latin typeface="DIN-Bold"/>
              </a:rPr>
              <a:t>WHAT YOU SAY?</a:t>
            </a:r>
            <a:endParaRPr/>
          </a:p>
        </p:txBody>
      </p:sp>
      <p:pic>
        <p:nvPicPr>
          <p:cNvPr descr="" id="157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943600"/>
          </a:xfrm>
          <a:prstGeom prst="rect">
            <a:avLst/>
          </a:prstGeom>
        </p:spPr>
      </p:pic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800">
                <a:solidFill>
                  <a:srgbClr val="ffffff"/>
                </a:solidFill>
                <a:latin typeface="DIN-Bold"/>
              </a:rPr>
              <a:t>BUILD THAT </a:t>
            </a:r>
            <a:r>
              <a:rPr lang="en-US" sz="4800">
                <a:solidFill>
                  <a:srgbClr val="000000"/>
                </a:solidFill>
                <a:latin typeface="DIN-Bold"/>
              </a:rPr>
              <a:t>BEARD</a:t>
            </a:r>
            <a:endParaRPr/>
          </a:p>
        </p:txBody>
      </p:sp>
      <p:pic>
        <p:nvPicPr>
          <p:cNvPr descr="" id="159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2380320" y="1163880"/>
            <a:ext cx="4383360" cy="4530240"/>
          </a:xfrm>
          <a:prstGeom prst="rect">
            <a:avLst/>
          </a:prstGeom>
        </p:spPr>
      </p:pic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800">
                <a:solidFill>
                  <a:srgbClr val="ffffff"/>
                </a:solidFill>
                <a:latin typeface="DIN-Bold"/>
              </a:rPr>
              <a:t>OMG I LOVE </a:t>
            </a:r>
            <a:r>
              <a:rPr lang="en-US" sz="4800">
                <a:solidFill>
                  <a:srgbClr val="000000"/>
                </a:solidFill>
                <a:latin typeface="DIN-Bold"/>
              </a:rPr>
              <a:t>YOGA PANTS</a:t>
            </a:r>
            <a:endParaRPr/>
          </a:p>
        </p:txBody>
      </p:sp>
      <p:pic>
        <p:nvPicPr>
          <p:cNvPr descr="" id="161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-182880"/>
            <a:ext cx="9143640" cy="6257520"/>
          </a:xfrm>
          <a:prstGeom prst="rect">
            <a:avLst/>
          </a:prstGeom>
        </p:spPr>
      </p:pic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800">
                <a:solidFill>
                  <a:srgbClr val="ffffff"/>
                </a:solidFill>
                <a:latin typeface="DIN-Bold"/>
              </a:rPr>
              <a:t>#WINNING</a:t>
            </a:r>
            <a:endParaRPr/>
          </a:p>
        </p:txBody>
      </p:sp>
      <p:pic>
        <p:nvPicPr>
          <p:cNvPr descr="" id="163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72440" y="2179440"/>
            <a:ext cx="2219400" cy="1752480"/>
          </a:xfrm>
          <a:prstGeom prst="rect">
            <a:avLst/>
          </a:prstGeom>
        </p:spPr>
      </p:pic>
      <p:pic>
        <p:nvPicPr>
          <p:cNvPr descr="" id="164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5303520" y="2217600"/>
            <a:ext cx="2857320" cy="1676160"/>
          </a:xfrm>
          <a:prstGeom prst="rect">
            <a:avLst/>
          </a:prstGeom>
        </p:spPr>
      </p:pic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800">
                <a:solidFill>
                  <a:srgbClr val="ffffff"/>
                </a:solidFill>
                <a:latin typeface="DIN-Bold"/>
              </a:rPr>
              <a:t>#NOTSOMUCH</a:t>
            </a:r>
            <a:endParaRPr/>
          </a:p>
        </p:txBody>
      </p:sp>
      <p:pic>
        <p:nvPicPr>
          <p:cNvPr descr="" id="166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482400" y="2037960"/>
            <a:ext cx="2926080" cy="2926080"/>
          </a:xfrm>
          <a:prstGeom prst="rect">
            <a:avLst/>
          </a:prstGeom>
        </p:spPr>
      </p:pic>
      <p:pic>
        <p:nvPicPr>
          <p:cNvPr descr="" id="167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3721680" y="565200"/>
            <a:ext cx="4457520" cy="2199960"/>
          </a:xfrm>
          <a:prstGeom prst="rect">
            <a:avLst/>
          </a:prstGeom>
        </p:spPr>
      </p:pic>
      <p:pic>
        <p:nvPicPr>
          <p:cNvPr descr="" id="168" name=""/>
          <p:cNvPicPr/>
          <p:nvPr/>
        </p:nvPicPr>
        <p:blipFill>
          <a:blip r:embed="rId3"/>
          <a:stretch>
            <a:fillRect/>
          </a:stretch>
        </p:blipFill>
        <p:spPr>
          <a:xfrm>
            <a:off x="5212080" y="2668320"/>
            <a:ext cx="2499120" cy="3108960"/>
          </a:xfrm>
          <a:prstGeom prst="rect">
            <a:avLst/>
          </a:prstGeom>
        </p:spPr>
      </p:pic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800">
                <a:solidFill>
                  <a:srgbClr val="ffffff"/>
                </a:solidFill>
                <a:latin typeface="DIN-Bold"/>
              </a:rPr>
              <a:t>#FINGERSCROSSED</a:t>
            </a:r>
            <a:endParaRPr/>
          </a:p>
        </p:txBody>
      </p:sp>
      <p:pic>
        <p:nvPicPr>
          <p:cNvPr descr="" id="170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3543480" y="2448360"/>
            <a:ext cx="2057040" cy="1961640"/>
          </a:xfrm>
          <a:prstGeom prst="rect">
            <a:avLst/>
          </a:prstGeom>
        </p:spPr>
      </p:pic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800">
                <a:solidFill>
                  <a:srgbClr val="ffffff"/>
                </a:solidFill>
                <a:latin typeface="DIN-Bold"/>
              </a:rPr>
              <a:t>JESUS ROB, LIVE IN THE </a:t>
            </a:r>
            <a:r>
              <a:rPr lang="en-US" sz="4800">
                <a:solidFill>
                  <a:srgbClr val="000000"/>
                </a:solidFill>
                <a:latin typeface="DIN-Bold"/>
              </a:rPr>
              <a:t>NOW</a:t>
            </a:r>
            <a:endParaRPr/>
          </a:p>
        </p:txBody>
      </p:sp>
      <p:pic>
        <p:nvPicPr>
          <p:cNvPr descr="" id="172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876640"/>
          </a:xfrm>
          <a:prstGeom prst="rect">
            <a:avLst/>
          </a:prstGeom>
        </p:spPr>
      </p:pic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800">
                <a:solidFill>
                  <a:srgbClr val="ffffff"/>
                </a:solidFill>
                <a:latin typeface="DIN-Bold"/>
              </a:rPr>
              <a:t>LESS HOCKEY, MORE </a:t>
            </a:r>
            <a:r>
              <a:rPr lang="en-US" sz="4800">
                <a:solidFill>
                  <a:srgbClr val="000000"/>
                </a:solidFill>
                <a:latin typeface="DIN-Bold"/>
              </a:rPr>
              <a:t>LOL</a:t>
            </a:r>
            <a:endParaRPr/>
          </a:p>
        </p:txBody>
      </p:sp>
      <p:pic>
        <p:nvPicPr>
          <p:cNvPr descr="" id="174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942160"/>
          </a:xfrm>
          <a:prstGeom prst="rect">
            <a:avLst/>
          </a:prstGeom>
        </p:spPr>
      </p:pic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000">
                <a:solidFill>
                  <a:srgbClr val="ffffff"/>
                </a:solidFill>
                <a:latin typeface="DIN-Bold"/>
              </a:rPr>
              <a:t>ALREADY WITH THE </a:t>
            </a:r>
            <a:r>
              <a:rPr lang="en-US" sz="4000">
                <a:solidFill>
                  <a:srgbClr val="000000"/>
                </a:solidFill>
                <a:latin typeface="DIN-Bold"/>
              </a:rPr>
              <a:t>EXPECTATIONS</a:t>
            </a:r>
            <a:endParaRPr/>
          </a:p>
        </p:txBody>
      </p:sp>
      <p:pic>
        <p:nvPicPr>
          <p:cNvPr descr="" id="176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2011680" y="290880"/>
            <a:ext cx="5120640" cy="5577840"/>
          </a:xfrm>
          <a:prstGeom prst="rect">
            <a:avLst/>
          </a:prstGeom>
        </p:spPr>
      </p:pic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000">
                <a:solidFill>
                  <a:srgbClr val="ffffff"/>
                </a:solidFill>
                <a:latin typeface="DIN-Bold"/>
              </a:rPr>
              <a:t>HOPE THIS WAS </a:t>
            </a:r>
            <a:r>
              <a:rPr lang="en-US" sz="4000">
                <a:solidFill>
                  <a:srgbClr val="000000"/>
                </a:solidFill>
                <a:latin typeface="DIN-Bold"/>
              </a:rPr>
              <a:t>TELEPHOTO</a:t>
            </a:r>
            <a:endParaRPr/>
          </a:p>
        </p:txBody>
      </p:sp>
      <p:pic>
        <p:nvPicPr>
          <p:cNvPr descr="" id="178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942160"/>
          </a:xfrm>
          <a:prstGeom prst="rect">
            <a:avLst/>
          </a:prstGeom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800">
                <a:solidFill>
                  <a:srgbClr val="ffffff"/>
                </a:solidFill>
                <a:latin typeface="DIN-Bold"/>
              </a:rPr>
              <a:t>(GO </a:t>
            </a:r>
            <a:r>
              <a:rPr lang="en-US" sz="4800">
                <a:solidFill>
                  <a:srgbClr val="000000"/>
                </a:solidFill>
                <a:latin typeface="DIN-Bold"/>
              </a:rPr>
              <a:t>BRUINS</a:t>
            </a:r>
            <a:r>
              <a:rPr lang="en-US" sz="4800">
                <a:solidFill>
                  <a:srgbClr val="ffffff"/>
                </a:solidFill>
                <a:latin typeface="DIN-Bold"/>
              </a:rPr>
              <a:t>)</a:t>
            </a:r>
            <a:endParaRPr/>
          </a:p>
        </p:txBody>
      </p:sp>
      <p:pic>
        <p:nvPicPr>
          <p:cNvPr descr="" id="123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2011680" y="632880"/>
            <a:ext cx="4987440" cy="4670640"/>
          </a:xfrm>
          <a:prstGeom prst="rect">
            <a:avLst/>
          </a:prstGeom>
        </p:spPr>
      </p:pic>
      <p:sp>
        <p:nvSpPr>
          <p:cNvPr id="124" name="CustomShape 2"/>
          <p:cNvSpPr/>
          <p:nvPr/>
        </p:nvSpPr>
        <p:spPr>
          <a:xfrm>
            <a:off x="2839320" y="2651760"/>
            <a:ext cx="1554480" cy="1005840"/>
          </a:xfrm>
          <a:prstGeom prst="rightArrow">
            <a:avLst>
              <a:gd fmla="val 16200" name="adj1"/>
              <a:gd fmla="val 5400" name="adj2"/>
            </a:avLst>
          </a:prstGeom>
          <a:solidFill>
            <a:srgbClr val="cfe7f5"/>
          </a:solidFill>
          <a:ln>
            <a:solidFill>
              <a:srgbClr val="808080"/>
            </a:solidFill>
          </a:ln>
        </p:spPr>
      </p:sp>
    </p:spTree>
  </p:cSld>
  <p:timing>
    <p:tnLst>
      <p:par>
        <p:cTn dur="indefinite" id="1" nodeType="tmRoot" restart="never">
          <p:childTnLst>
            <p:seq>
              <p:cTn id="2" nodeType="mainSeq">
                <p:childTnLst>
                  <p:par>
                    <p:cTn fill="freeze" id="3">
                      <p:stCondLst>
                        <p:cond delay="indefinite"/>
                      </p:stCondLst>
                      <p:childTnLst>
                        <p:par>
                          <p:cTn fill="freeze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000">
                <a:solidFill>
                  <a:srgbClr val="ffffff"/>
                </a:solidFill>
                <a:latin typeface="DIN-Bold"/>
              </a:rPr>
              <a:t>THE RUBY DEVELOPER </a:t>
            </a:r>
            <a:r>
              <a:rPr lang="en-US" sz="4000">
                <a:solidFill>
                  <a:srgbClr val="000000"/>
                </a:solidFill>
                <a:latin typeface="DIN-Bold"/>
              </a:rPr>
              <a:t>MANTRA</a:t>
            </a:r>
            <a:endParaRPr/>
          </a:p>
        </p:txBody>
      </p:sp>
      <p:pic>
        <p:nvPicPr>
          <p:cNvPr descr="" id="180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2856240" y="1773720"/>
            <a:ext cx="3431880" cy="3310560"/>
          </a:xfrm>
          <a:prstGeom prst="rect">
            <a:avLst/>
          </a:prstGeom>
        </p:spPr>
      </p:pic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800">
                <a:solidFill>
                  <a:srgbClr val="ffffff"/>
                </a:solidFill>
                <a:latin typeface="DIN-Bold"/>
              </a:rPr>
              <a:t>PIVOT </a:t>
            </a:r>
            <a:r>
              <a:rPr lang="en-US" sz="4800">
                <a:solidFill>
                  <a:srgbClr val="000000"/>
                </a:solidFill>
                <a:latin typeface="DIN-Bold"/>
              </a:rPr>
              <a:t>MANIA</a:t>
            </a:r>
            <a:endParaRPr/>
          </a:p>
        </p:txBody>
      </p:sp>
      <p:pic>
        <p:nvPicPr>
          <p:cNvPr descr="" id="182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2211480" y="1143360"/>
            <a:ext cx="4771800" cy="4571640"/>
          </a:xfrm>
          <a:prstGeom prst="rect">
            <a:avLst/>
          </a:prstGeom>
        </p:spPr>
      </p:pic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800">
                <a:solidFill>
                  <a:srgbClr val="ffffff"/>
                </a:solidFill>
                <a:latin typeface="DIN-Bold"/>
              </a:rPr>
              <a:t>THE BOURNE </a:t>
            </a:r>
            <a:r>
              <a:rPr lang="en-US" sz="4800">
                <a:solidFill>
                  <a:srgbClr val="000000"/>
                </a:solidFill>
                <a:latin typeface="DIN-Bold"/>
              </a:rPr>
              <a:t>SCRUM MEETING</a:t>
            </a:r>
            <a:endParaRPr/>
          </a:p>
        </p:txBody>
      </p:sp>
      <p:pic>
        <p:nvPicPr>
          <p:cNvPr descr="" id="184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912640"/>
          </a:xfrm>
          <a:prstGeom prst="rect">
            <a:avLst/>
          </a:prstGeom>
        </p:spPr>
      </p:pic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800">
                <a:solidFill>
                  <a:srgbClr val="ffffff"/>
                </a:solidFill>
                <a:latin typeface="DIN-Bold"/>
              </a:rPr>
              <a:t>READY FOR </a:t>
            </a:r>
            <a:r>
              <a:rPr lang="en-US" sz="4800">
                <a:solidFill>
                  <a:srgbClr val="000000"/>
                </a:solidFill>
                <a:latin typeface="DIN-Bold"/>
              </a:rPr>
              <a:t>COMIC-CON</a:t>
            </a:r>
            <a:endParaRPr/>
          </a:p>
        </p:txBody>
      </p:sp>
      <p:pic>
        <p:nvPicPr>
          <p:cNvPr descr="" id="186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28800" y="182880"/>
            <a:ext cx="5486400" cy="5657400"/>
          </a:xfrm>
          <a:prstGeom prst="rect">
            <a:avLst/>
          </a:prstGeom>
        </p:spPr>
      </p:pic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0" y="2971800"/>
            <a:ext cx="9144000" cy="178308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6000">
                <a:solidFill>
                  <a:srgbClr val="ffffff"/>
                </a:solidFill>
                <a:latin typeface="DIN-Bold"/>
              </a:rPr>
              <a:t>HIRE LIKE HELL</a:t>
            </a:r>
            <a:endParaRPr/>
          </a:p>
        </p:txBody>
      </p:sp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ffffff"/>
                </a:solidFill>
                <a:latin typeface="DIN-Bold"/>
              </a:rPr>
              <a:t>SHHHH GUYS. YOU'LL WAKE </a:t>
            </a:r>
            <a:r>
              <a:rPr lang="en-US" sz="4400">
                <a:solidFill>
                  <a:srgbClr val="000000"/>
                </a:solidFill>
                <a:latin typeface="DIN-Bold"/>
              </a:rPr>
              <a:t>MOM</a:t>
            </a:r>
            <a:endParaRPr/>
          </a:p>
        </p:txBody>
      </p:sp>
      <p:pic>
        <p:nvPicPr>
          <p:cNvPr descr="" id="189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-87840" y="-1074240"/>
            <a:ext cx="9248400" cy="7003800"/>
          </a:xfrm>
          <a:prstGeom prst="rect">
            <a:avLst/>
          </a:prstGeom>
        </p:spPr>
      </p:pic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ffffff"/>
                </a:solidFill>
                <a:latin typeface="DIN-Bold"/>
              </a:rPr>
              <a:t>SODA IS GOOD FOR </a:t>
            </a:r>
            <a:r>
              <a:rPr lang="en-US" sz="4400">
                <a:solidFill>
                  <a:srgbClr val="000000"/>
                </a:solidFill>
                <a:latin typeface="DIN-Bold"/>
              </a:rPr>
              <a:t>YOU</a:t>
            </a:r>
            <a:endParaRPr/>
          </a:p>
        </p:txBody>
      </p:sp>
      <p:pic>
        <p:nvPicPr>
          <p:cNvPr descr="" id="191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918720"/>
            <a:ext cx="9144000" cy="4988880"/>
          </a:xfrm>
          <a:prstGeom prst="rect">
            <a:avLst/>
          </a:prstGeom>
        </p:spPr>
      </p:pic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000">
                <a:solidFill>
                  <a:srgbClr val="ffffff"/>
                </a:solidFill>
                <a:latin typeface="DIN-Bold"/>
              </a:rPr>
              <a:t>90'S ROMCOMS MAKE </a:t>
            </a:r>
            <a:r>
              <a:rPr lang="en-US" sz="4000">
                <a:solidFill>
                  <a:srgbClr val="000000"/>
                </a:solidFill>
                <a:latin typeface="DIN-Bold"/>
              </a:rPr>
              <a:t>GREAT SLIDES</a:t>
            </a:r>
            <a:endParaRPr/>
          </a:p>
        </p:txBody>
      </p:sp>
      <p:pic>
        <p:nvPicPr>
          <p:cNvPr descr="" id="193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016640"/>
            <a:ext cx="7132320" cy="4013640"/>
          </a:xfrm>
          <a:prstGeom prst="rect">
            <a:avLst/>
          </a:prstGeom>
        </p:spPr>
      </p:pic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000">
                <a:solidFill>
                  <a:srgbClr val="ffffff"/>
                </a:solidFill>
                <a:latin typeface="DIN-Bold"/>
              </a:rPr>
              <a:t>LEAST INSPIRED </a:t>
            </a:r>
            <a:r>
              <a:rPr lang="en-US" sz="4000">
                <a:solidFill>
                  <a:srgbClr val="000000"/>
                </a:solidFill>
                <a:latin typeface="DIN-Bold"/>
              </a:rPr>
              <a:t>ILLUSTRATION</a:t>
            </a:r>
            <a:endParaRPr/>
          </a:p>
        </p:txBody>
      </p:sp>
      <p:pic>
        <p:nvPicPr>
          <p:cNvPr descr="" id="195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23480" y="182880"/>
            <a:ext cx="5297400" cy="5691960"/>
          </a:xfrm>
          <a:prstGeom prst="rect">
            <a:avLst/>
          </a:prstGeom>
        </p:spPr>
      </p:pic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800">
                <a:solidFill>
                  <a:srgbClr val="ffffff"/>
                </a:solidFill>
                <a:latin typeface="DIN-Bold"/>
              </a:rPr>
              <a:t>WORST RODIN </a:t>
            </a:r>
            <a:r>
              <a:rPr lang="en-US" sz="4800">
                <a:solidFill>
                  <a:srgbClr val="000000"/>
                </a:solidFill>
                <a:latin typeface="DIN-Bold"/>
              </a:rPr>
              <a:t>EVER</a:t>
            </a:r>
            <a:endParaRPr/>
          </a:p>
        </p:txBody>
      </p:sp>
      <p:pic>
        <p:nvPicPr>
          <p:cNvPr descr="" id="197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1492560" y="990720"/>
            <a:ext cx="6210000" cy="4905000"/>
          </a:xfrm>
          <a:prstGeom prst="rect">
            <a:avLst/>
          </a:prstGeom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25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937480"/>
          </a:xfrm>
          <a:prstGeom prst="rect">
            <a:avLst/>
          </a:prstGeom>
        </p:spPr>
      </p:pic>
      <p:sp>
        <p:nvSpPr>
          <p:cNvPr id="126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800">
                <a:solidFill>
                  <a:srgbClr val="ffffff"/>
                </a:solidFill>
                <a:latin typeface="DIN-Bold"/>
              </a:rPr>
              <a:t>TONIGHT WE DINE IN</a:t>
            </a:r>
            <a:r>
              <a:rPr lang="en-US" sz="4800">
                <a:latin typeface="DIN-Bold"/>
              </a:rPr>
              <a:t> HASBRO</a:t>
            </a:r>
            <a:endParaRPr/>
          </a:p>
        </p:txBody>
      </p:sp>
    </p:spTree>
  </p:cSld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ffffff"/>
                </a:solidFill>
                <a:latin typeface="DIN-Bold"/>
              </a:rPr>
              <a:t>I PITY THE </a:t>
            </a:r>
            <a:r>
              <a:rPr lang="en-US" sz="4400">
                <a:solidFill>
                  <a:srgbClr val="000000"/>
                </a:solidFill>
                <a:latin typeface="DIN-Bold"/>
              </a:rPr>
              <a:t>FOOL</a:t>
            </a:r>
            <a:endParaRPr/>
          </a:p>
        </p:txBody>
      </p:sp>
      <p:pic>
        <p:nvPicPr>
          <p:cNvPr descr="" id="199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893560"/>
          </a:xfrm>
          <a:prstGeom prst="rect">
            <a:avLst/>
          </a:prstGeom>
        </p:spPr>
      </p:pic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800">
                <a:solidFill>
                  <a:srgbClr val="ffffff"/>
                </a:solidFill>
                <a:latin typeface="DIN-Bold"/>
              </a:rPr>
              <a:t>HE'S GOING THE </a:t>
            </a:r>
            <a:r>
              <a:rPr lang="en-US" sz="4800">
                <a:solidFill>
                  <a:srgbClr val="000000"/>
                </a:solidFill>
                <a:latin typeface="DIN-Bold"/>
              </a:rPr>
              <a:t>DISTANCE</a:t>
            </a:r>
            <a:endParaRPr/>
          </a:p>
        </p:txBody>
      </p:sp>
      <p:pic>
        <p:nvPicPr>
          <p:cNvPr descr="" id="201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38520" y="824760"/>
            <a:ext cx="9105480" cy="4704840"/>
          </a:xfrm>
          <a:prstGeom prst="rect">
            <a:avLst/>
          </a:prstGeom>
        </p:spPr>
      </p:pic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800">
                <a:solidFill>
                  <a:srgbClr val="ffffff"/>
                </a:solidFill>
                <a:latin typeface="DIN-Bold"/>
              </a:rPr>
              <a:t>THIS SLIDE </a:t>
            </a:r>
            <a:r>
              <a:rPr lang="en-US" sz="4800">
                <a:solidFill>
                  <a:srgbClr val="000000"/>
                </a:solidFill>
                <a:latin typeface="DIN-Bold"/>
              </a:rPr>
              <a:t>IS ONLY A TEST</a:t>
            </a:r>
            <a:endParaRPr/>
          </a:p>
        </p:txBody>
      </p:sp>
      <p:pic>
        <p:nvPicPr>
          <p:cNvPr descr="" id="203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-36000"/>
            <a:ext cx="9144000" cy="5943600"/>
          </a:xfrm>
          <a:prstGeom prst="rect">
            <a:avLst/>
          </a:prstGeom>
        </p:spPr>
      </p:pic>
    </p:spTree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Shape 1"/>
          <p:cNvSpPr txBox="1"/>
          <p:nvPr/>
        </p:nvSpPr>
        <p:spPr>
          <a:xfrm>
            <a:off x="171720" y="6014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000">
                <a:solidFill>
                  <a:srgbClr val="ffffff"/>
                </a:solidFill>
                <a:latin typeface="DIN-Bold"/>
              </a:rPr>
              <a:t>GAME OF THRONES</a:t>
            </a:r>
            <a:r>
              <a:rPr lang="en-US" sz="4000">
                <a:latin typeface="DIN-Bold"/>
              </a:rPr>
              <a:t> REFERENCE</a:t>
            </a:r>
            <a:endParaRPr/>
          </a:p>
        </p:txBody>
      </p:sp>
      <p:pic>
        <p:nvPicPr>
          <p:cNvPr descr="" id="205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20240" y="194040"/>
            <a:ext cx="5303520" cy="5619240"/>
          </a:xfrm>
          <a:prstGeom prst="rect">
            <a:avLst/>
          </a:prstGeom>
        </p:spPr>
      </p:pic>
    </p:spTree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0" y="2971800"/>
            <a:ext cx="9144000" cy="178308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6000">
                <a:solidFill>
                  <a:srgbClr val="ffffff"/>
                </a:solidFill>
                <a:latin typeface="DIN-Bold"/>
              </a:rPr>
              <a:t>SELL AT SCALE</a:t>
            </a:r>
            <a:endParaRPr/>
          </a:p>
        </p:txBody>
      </p:sp>
    </p:spTree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000">
                <a:solidFill>
                  <a:srgbClr val="ffffff"/>
                </a:solidFill>
                <a:latin typeface="DIN-Bold"/>
              </a:rPr>
              <a:t>THE RECORD PUNK ROCK </a:t>
            </a:r>
            <a:r>
              <a:rPr lang="en-US" sz="4000">
                <a:solidFill>
                  <a:srgbClr val="000000"/>
                </a:solidFill>
                <a:latin typeface="DIN-Bold"/>
              </a:rPr>
              <a:t>FORGOT</a:t>
            </a:r>
            <a:endParaRPr/>
          </a:p>
        </p:txBody>
      </p:sp>
      <p:pic>
        <p:nvPicPr>
          <p:cNvPr descr="" id="208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71600" y="36000"/>
            <a:ext cx="6400800" cy="5840280"/>
          </a:xfrm>
          <a:prstGeom prst="rect">
            <a:avLst/>
          </a:prstGeom>
        </p:spPr>
      </p:pic>
    </p:spTree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800">
                <a:solidFill>
                  <a:srgbClr val="ffffff"/>
                </a:solidFill>
                <a:latin typeface="DIN-Bold"/>
              </a:rPr>
              <a:t>GREAT CONVERSION </a:t>
            </a:r>
            <a:r>
              <a:rPr lang="en-US" sz="4800">
                <a:solidFill>
                  <a:srgbClr val="000000"/>
                </a:solidFill>
                <a:latin typeface="DIN-Bold"/>
              </a:rPr>
              <a:t>STEVE</a:t>
            </a:r>
            <a:endParaRPr/>
          </a:p>
        </p:txBody>
      </p:sp>
      <p:pic>
        <p:nvPicPr>
          <p:cNvPr descr="" id="210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1783440" y="365760"/>
            <a:ext cx="5577480" cy="5068800"/>
          </a:xfrm>
          <a:prstGeom prst="rect">
            <a:avLst/>
          </a:prstGeom>
        </p:spPr>
      </p:pic>
    </p:spTree>
  </p:cSld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800">
                <a:solidFill>
                  <a:srgbClr val="ffffff"/>
                </a:solidFill>
                <a:latin typeface="DIN-Bold"/>
              </a:rPr>
              <a:t>I LOVED YOU ON </a:t>
            </a:r>
            <a:r>
              <a:rPr lang="en-US" sz="4800">
                <a:solidFill>
                  <a:srgbClr val="000000"/>
                </a:solidFill>
                <a:latin typeface="DIN-Bold"/>
              </a:rPr>
              <a:t>SNL</a:t>
            </a:r>
            <a:endParaRPr/>
          </a:p>
        </p:txBody>
      </p:sp>
      <p:pic>
        <p:nvPicPr>
          <p:cNvPr descr="" id="212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00200" y="0"/>
            <a:ext cx="5943600" cy="5852160"/>
          </a:xfrm>
          <a:prstGeom prst="rect">
            <a:avLst/>
          </a:prstGeom>
        </p:spPr>
      </p:pic>
    </p:spTree>
  </p:cSld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800">
                <a:solidFill>
                  <a:srgbClr val="ffffff"/>
                </a:solidFill>
                <a:latin typeface="DIN-Bold"/>
              </a:rPr>
              <a:t>SIMPLE </a:t>
            </a:r>
            <a:r>
              <a:rPr lang="en-US" sz="4800">
                <a:solidFill>
                  <a:srgbClr val="000000"/>
                </a:solidFill>
                <a:latin typeface="DIN-Bold"/>
              </a:rPr>
              <a:t>EFFECTIVE</a:t>
            </a:r>
            <a:endParaRPr/>
          </a:p>
        </p:txBody>
      </p:sp>
      <p:pic>
        <p:nvPicPr>
          <p:cNvPr descr="" id="214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45920" y="215640"/>
            <a:ext cx="5800320" cy="5362200"/>
          </a:xfrm>
          <a:prstGeom prst="rect">
            <a:avLst/>
          </a:prstGeom>
        </p:spPr>
      </p:pic>
    </p:spTree>
  </p:cSld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800">
                <a:solidFill>
                  <a:srgbClr val="ffffff"/>
                </a:solidFill>
                <a:latin typeface="DIN-Bold"/>
              </a:rPr>
              <a:t>SWEET. </a:t>
            </a:r>
            <a:r>
              <a:rPr lang="en-US" sz="4800">
                <a:solidFill>
                  <a:srgbClr val="000000"/>
                </a:solidFill>
                <a:latin typeface="DIN-Bold"/>
              </a:rPr>
              <a:t>CHIPS.</a:t>
            </a:r>
            <a:endParaRPr/>
          </a:p>
        </p:txBody>
      </p:sp>
      <p:pic>
        <p:nvPicPr>
          <p:cNvPr descr="" id="216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928120"/>
          </a:xfrm>
          <a:prstGeom prst="rect">
            <a:avLst/>
          </a:prstGeom>
        </p:spPr>
      </p:pic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800">
                <a:latin typeface="DIN-Bold"/>
              </a:rPr>
              <a:t>DELICIOUS</a:t>
            </a:r>
            <a:endParaRPr/>
          </a:p>
        </p:txBody>
      </p:sp>
      <p:pic>
        <p:nvPicPr>
          <p:cNvPr descr="" id="128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942160"/>
          </a:xfrm>
          <a:prstGeom prst="rect">
            <a:avLst/>
          </a:prstGeom>
        </p:spPr>
      </p:pic>
    </p:spTree>
  </p:cSld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800">
                <a:solidFill>
                  <a:srgbClr val="ffffff"/>
                </a:solidFill>
                <a:latin typeface="DIN-Bold"/>
              </a:rPr>
              <a:t>ONE THROAT TO </a:t>
            </a:r>
            <a:r>
              <a:rPr lang="en-US" sz="4800">
                <a:solidFill>
                  <a:srgbClr val="000000"/>
                </a:solidFill>
                <a:latin typeface="DIN-Bold"/>
              </a:rPr>
              <a:t>CHOKE</a:t>
            </a:r>
            <a:endParaRPr/>
          </a:p>
        </p:txBody>
      </p:sp>
      <p:pic>
        <p:nvPicPr>
          <p:cNvPr descr="" id="218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11880" y="822960"/>
            <a:ext cx="9132120" cy="4572000"/>
          </a:xfrm>
          <a:prstGeom prst="rect">
            <a:avLst/>
          </a:prstGeom>
        </p:spPr>
      </p:pic>
    </p:spTree>
  </p:cSld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800">
                <a:solidFill>
                  <a:srgbClr val="ffffff"/>
                </a:solidFill>
                <a:latin typeface="DIN-Bold"/>
              </a:rPr>
              <a:t>CLEAN </a:t>
            </a:r>
            <a:r>
              <a:rPr lang="en-US" sz="4800">
                <a:solidFill>
                  <a:srgbClr val="000000"/>
                </a:solidFill>
                <a:latin typeface="DIN-Bold"/>
              </a:rPr>
              <a:t>HIT</a:t>
            </a:r>
            <a:endParaRPr/>
          </a:p>
        </p:txBody>
      </p:sp>
      <p:pic>
        <p:nvPicPr>
          <p:cNvPr descr="" id="220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-55440" y="-36000"/>
            <a:ext cx="9235440" cy="5943600"/>
          </a:xfrm>
          <a:prstGeom prst="rect">
            <a:avLst/>
          </a:prstGeom>
        </p:spPr>
      </p:pic>
    </p:spTree>
  </p:cSld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800">
                <a:solidFill>
                  <a:srgbClr val="ffffff"/>
                </a:solidFill>
                <a:latin typeface="DIN-Bold"/>
              </a:rPr>
              <a:t>EPIC </a:t>
            </a:r>
            <a:r>
              <a:rPr lang="en-US" sz="4800">
                <a:solidFill>
                  <a:srgbClr val="000000"/>
                </a:solidFill>
                <a:latin typeface="DIN-Bold"/>
              </a:rPr>
              <a:t>PROPORTIONS</a:t>
            </a:r>
            <a:endParaRPr/>
          </a:p>
        </p:txBody>
      </p:sp>
      <p:pic>
        <p:nvPicPr>
          <p:cNvPr descr="" id="222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25560" y="-16920"/>
            <a:ext cx="9143640" cy="5912640"/>
          </a:xfrm>
          <a:prstGeom prst="rect">
            <a:avLst/>
          </a:prstGeom>
        </p:spPr>
      </p:pic>
    </p:spTree>
  </p:cSld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0" y="2971800"/>
            <a:ext cx="9144000" cy="178308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6000">
                <a:solidFill>
                  <a:srgbClr val="ffffff"/>
                </a:solidFill>
                <a:latin typeface="DIN-Bold"/>
              </a:rPr>
              <a:t>STAY HUNGRY</a:t>
            </a:r>
            <a:endParaRPr/>
          </a:p>
        </p:txBody>
      </p:sp>
    </p:spTree>
  </p:cSld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ffffff"/>
                </a:solidFill>
                <a:latin typeface="DIN-Bold"/>
              </a:rPr>
              <a:t>WHICH COUNTRY SHOULD I </a:t>
            </a:r>
            <a:r>
              <a:rPr lang="en-US" sz="4400">
                <a:solidFill>
                  <a:srgbClr val="000000"/>
                </a:solidFill>
                <a:latin typeface="DIN-Bold"/>
              </a:rPr>
              <a:t>BUY</a:t>
            </a:r>
            <a:endParaRPr/>
          </a:p>
        </p:txBody>
      </p:sp>
      <p:pic>
        <p:nvPicPr>
          <p:cNvPr descr="" id="225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92000" y="0"/>
            <a:ext cx="5760360" cy="5852160"/>
          </a:xfrm>
          <a:prstGeom prst="rect">
            <a:avLst/>
          </a:prstGeom>
        </p:spPr>
      </p:pic>
    </p:spTree>
  </p:cSld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ffffff"/>
                </a:solidFill>
                <a:latin typeface="DIN-Bold"/>
              </a:rPr>
              <a:t>'MERICA. </a:t>
            </a:r>
            <a:r>
              <a:rPr lang="en-US" sz="4400">
                <a:solidFill>
                  <a:srgbClr val="000000"/>
                </a:solidFill>
                <a:latin typeface="DIN-Bold"/>
              </a:rPr>
              <a:t>YEAH.</a:t>
            </a:r>
            <a:endParaRPr/>
          </a:p>
        </p:txBody>
      </p:sp>
      <p:pic>
        <p:nvPicPr>
          <p:cNvPr descr="" id="227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23040" y="0"/>
            <a:ext cx="9120960" cy="5886000"/>
          </a:xfrm>
          <a:prstGeom prst="rect">
            <a:avLst/>
          </a:prstGeom>
        </p:spPr>
      </p:pic>
    </p:spTree>
  </p:cSld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ffffff"/>
                </a:solidFill>
                <a:latin typeface="DIN-Bold"/>
              </a:rPr>
              <a:t>EASY </a:t>
            </a:r>
            <a:r>
              <a:rPr lang="en-US" sz="4400">
                <a:solidFill>
                  <a:srgbClr val="000000"/>
                </a:solidFill>
                <a:latin typeface="DIN-Bold"/>
              </a:rPr>
              <a:t>MONEY</a:t>
            </a:r>
            <a:endParaRPr/>
          </a:p>
        </p:txBody>
      </p:sp>
      <p:pic>
        <p:nvPicPr>
          <p:cNvPr descr="" id="229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" y="1475640"/>
            <a:ext cx="9143640" cy="3906720"/>
          </a:xfrm>
          <a:prstGeom prst="rect">
            <a:avLst/>
          </a:prstGeom>
        </p:spPr>
      </p:pic>
    </p:spTree>
  </p:cSld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ffffff"/>
                </a:solidFill>
                <a:latin typeface="DIN-Bold"/>
              </a:rPr>
              <a:t>LIFE IS BETTER </a:t>
            </a:r>
            <a:r>
              <a:rPr lang="en-US" sz="4400">
                <a:solidFill>
                  <a:srgbClr val="000000"/>
                </a:solidFill>
                <a:latin typeface="DIN-Bold"/>
              </a:rPr>
              <a:t>UP HERE</a:t>
            </a:r>
            <a:endParaRPr/>
          </a:p>
        </p:txBody>
      </p:sp>
      <p:pic>
        <p:nvPicPr>
          <p:cNvPr descr="" id="231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91440" y="73440"/>
            <a:ext cx="8961120" cy="5759280"/>
          </a:xfrm>
          <a:prstGeom prst="rect">
            <a:avLst/>
          </a:prstGeom>
        </p:spPr>
      </p:pic>
    </p:spTree>
  </p:cSld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ffffff"/>
                </a:solidFill>
                <a:latin typeface="DIN-Bold"/>
              </a:rPr>
              <a:t>INVEST IN </a:t>
            </a:r>
            <a:r>
              <a:rPr lang="en-US" sz="4400">
                <a:solidFill>
                  <a:srgbClr val="000000"/>
                </a:solidFill>
                <a:latin typeface="DIN-Bold"/>
              </a:rPr>
              <a:t>SPEED</a:t>
            </a:r>
            <a:endParaRPr/>
          </a:p>
        </p:txBody>
      </p:sp>
      <p:pic>
        <p:nvPicPr>
          <p:cNvPr descr="" id="233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91440" y="14760"/>
            <a:ext cx="8961120" cy="5837400"/>
          </a:xfrm>
          <a:prstGeom prst="rect">
            <a:avLst/>
          </a:prstGeom>
        </p:spPr>
      </p:pic>
    </p:spTree>
  </p:cSld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ffffff"/>
                </a:solidFill>
                <a:latin typeface="DIN-Bold"/>
              </a:rPr>
              <a:t>INVEST IN </a:t>
            </a:r>
            <a:r>
              <a:rPr lang="en-US" sz="4400">
                <a:solidFill>
                  <a:srgbClr val="000000"/>
                </a:solidFill>
                <a:latin typeface="DIN-Bold"/>
              </a:rPr>
              <a:t>YOUR CRIB</a:t>
            </a:r>
            <a:endParaRPr/>
          </a:p>
        </p:txBody>
      </p:sp>
      <p:pic>
        <p:nvPicPr>
          <p:cNvPr descr="" id="235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-91440" y="0"/>
            <a:ext cx="9235440" cy="5906160"/>
          </a:xfrm>
          <a:prstGeom prst="rect">
            <a:avLst/>
          </a:prstGeom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800">
                <a:solidFill>
                  <a:srgbClr val="ffffff"/>
                </a:solidFill>
                <a:latin typeface="DIN-Bold"/>
              </a:rPr>
              <a:t>NOT</a:t>
            </a:r>
            <a:r>
              <a:rPr lang="en-US" sz="4800">
                <a:latin typeface="DIN-Bold"/>
              </a:rPr>
              <a:t> NUTRITIOUS</a:t>
            </a:r>
            <a:endParaRPr/>
          </a:p>
        </p:txBody>
      </p:sp>
      <p:pic>
        <p:nvPicPr>
          <p:cNvPr descr="" id="130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905080"/>
          </a:xfrm>
          <a:prstGeom prst="rect">
            <a:avLst/>
          </a:prstGeom>
        </p:spPr>
      </p:pic>
    </p:spTree>
  </p:cSld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ffffff"/>
                </a:solidFill>
                <a:latin typeface="DIN-Bold"/>
              </a:rPr>
              <a:t>INVEST IN </a:t>
            </a:r>
            <a:r>
              <a:rPr lang="en-US" sz="4400">
                <a:solidFill>
                  <a:srgbClr val="000000"/>
                </a:solidFill>
                <a:latin typeface="DIN-Bold"/>
              </a:rPr>
              <a:t>YOUR CRIB</a:t>
            </a:r>
            <a:endParaRPr/>
          </a:p>
        </p:txBody>
      </p:sp>
      <p:pic>
        <p:nvPicPr>
          <p:cNvPr descr="" id="237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-33120" y="-936360"/>
            <a:ext cx="9268560" cy="6857640"/>
          </a:xfrm>
          <a:prstGeom prst="rect">
            <a:avLst/>
          </a:prstGeom>
        </p:spPr>
      </p:pic>
    </p:spTree>
  </p:cSld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ffffff"/>
                </a:solidFill>
                <a:latin typeface="DIN-Bold"/>
              </a:rPr>
              <a:t>PONIES? </a:t>
            </a:r>
            <a:r>
              <a:rPr lang="en-US" sz="4400">
                <a:solidFill>
                  <a:srgbClr val="000000"/>
                </a:solidFill>
                <a:latin typeface="DIN-Bold"/>
              </a:rPr>
              <a:t>MEH.</a:t>
            </a:r>
            <a:endParaRPr/>
          </a:p>
        </p:txBody>
      </p:sp>
      <p:pic>
        <p:nvPicPr>
          <p:cNvPr descr="" id="239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7920" y="0"/>
            <a:ext cx="9136080" cy="5942160"/>
          </a:xfrm>
          <a:prstGeom prst="rect">
            <a:avLst/>
          </a:prstGeom>
        </p:spPr>
      </p:pic>
    </p:spTree>
  </p:cSld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ffffff"/>
                </a:solidFill>
                <a:latin typeface="DIN-Bold"/>
              </a:rPr>
              <a:t>ROBOT UNICORNS? </a:t>
            </a:r>
            <a:r>
              <a:rPr lang="en-US" sz="4400">
                <a:solidFill>
                  <a:srgbClr val="000000"/>
                </a:solidFill>
                <a:latin typeface="DIN-Bold"/>
              </a:rPr>
              <a:t>YEAH.</a:t>
            </a:r>
            <a:endParaRPr/>
          </a:p>
        </p:txBody>
      </p:sp>
      <p:pic>
        <p:nvPicPr>
          <p:cNvPr descr="" id="241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-22320"/>
            <a:ext cx="9143640" cy="5964480"/>
          </a:xfrm>
          <a:prstGeom prst="rect">
            <a:avLst/>
          </a:prstGeom>
        </p:spPr>
      </p:pic>
    </p:spTree>
  </p:cSld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ffffff"/>
                </a:solidFill>
                <a:latin typeface="DIN-Bold"/>
              </a:rPr>
              <a:t>O </a:t>
            </a:r>
            <a:r>
              <a:rPr lang="en-US" sz="4400">
                <a:solidFill>
                  <a:srgbClr val="000000"/>
                </a:solidFill>
                <a:latin typeface="DIN-Bold"/>
              </a:rPr>
              <a:t>HAI.</a:t>
            </a:r>
            <a:endParaRPr/>
          </a:p>
        </p:txBody>
      </p:sp>
      <p:pic>
        <p:nvPicPr>
          <p:cNvPr descr="" id="243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-182880" y="-55440"/>
            <a:ext cx="7132320" cy="5942160"/>
          </a:xfrm>
          <a:prstGeom prst="rect">
            <a:avLst/>
          </a:prstGeom>
        </p:spPr>
      </p:pic>
    </p:spTree>
  </p:cSld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0" y="2537640"/>
            <a:ext cx="9144000" cy="178308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6000">
                <a:solidFill>
                  <a:srgbClr val="ffffff"/>
                </a:solidFill>
                <a:latin typeface="DIN-Bold"/>
              </a:rPr>
              <a:t>FAIL FAST, OFTEN AND SMALL</a:t>
            </a:r>
            <a:endParaRPr/>
          </a:p>
        </p:txBody>
      </p:sp>
    </p:spTree>
  </p:cSld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ffffff"/>
                </a:solidFill>
                <a:latin typeface="DIN-Bold"/>
              </a:rPr>
              <a:t>GENERIC NETWORK </a:t>
            </a:r>
            <a:r>
              <a:rPr lang="en-US" sz="4400">
                <a:solidFill>
                  <a:srgbClr val="000000"/>
                </a:solidFill>
                <a:latin typeface="DIN-Bold"/>
              </a:rPr>
              <a:t>DIAGRAM</a:t>
            </a:r>
            <a:endParaRPr/>
          </a:p>
        </p:txBody>
      </p:sp>
      <p:pic>
        <p:nvPicPr>
          <p:cNvPr descr="" id="246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91440" y="19440"/>
            <a:ext cx="8961120" cy="5741280"/>
          </a:xfrm>
          <a:prstGeom prst="rect">
            <a:avLst/>
          </a:prstGeom>
        </p:spPr>
      </p:pic>
    </p:spTree>
  </p:cSld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ffffff"/>
                </a:solidFill>
                <a:latin typeface="DIN-Bold"/>
              </a:rPr>
              <a:t>EVERYTHING IN </a:t>
            </a:r>
            <a:r>
              <a:rPr lang="en-US" sz="4400">
                <a:solidFill>
                  <a:srgbClr val="000000"/>
                </a:solidFill>
                <a:latin typeface="DIN-Bold"/>
              </a:rPr>
              <a:t>SCOPE</a:t>
            </a:r>
            <a:endParaRPr/>
          </a:p>
        </p:txBody>
      </p:sp>
      <p:pic>
        <p:nvPicPr>
          <p:cNvPr descr="" id="248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942160"/>
          </a:xfrm>
          <a:prstGeom prst="rect">
            <a:avLst/>
          </a:prstGeom>
        </p:spPr>
      </p:pic>
    </p:spTree>
  </p:cSld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2800">
                <a:solidFill>
                  <a:srgbClr val="ffffff"/>
                </a:solidFill>
                <a:latin typeface="DIN-Bold"/>
              </a:rPr>
              <a:t>I WANT A WASHER THAT LOOKS LIKE A </a:t>
            </a:r>
            <a:r>
              <a:rPr lang="en-US" sz="2800">
                <a:solidFill>
                  <a:srgbClr val="000000"/>
                </a:solidFill>
                <a:latin typeface="DIN-Bold"/>
              </a:rPr>
              <a:t>TIE FIGHTER</a:t>
            </a:r>
            <a:endParaRPr/>
          </a:p>
        </p:txBody>
      </p:sp>
      <p:pic>
        <p:nvPicPr>
          <p:cNvPr descr="" id="250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1755720" y="274320"/>
            <a:ext cx="5632560" cy="5358240"/>
          </a:xfrm>
          <a:prstGeom prst="rect">
            <a:avLst/>
          </a:prstGeom>
        </p:spPr>
      </p:pic>
    </p:spTree>
  </p:cSld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ffffff"/>
                </a:solidFill>
                <a:latin typeface="DIN-Bold"/>
              </a:rPr>
              <a:t>HELLO </a:t>
            </a:r>
            <a:r>
              <a:rPr lang="en-US" sz="4400">
                <a:solidFill>
                  <a:srgbClr val="000000"/>
                </a:solidFill>
                <a:latin typeface="DIN-Bold"/>
              </a:rPr>
              <a:t>NURSE</a:t>
            </a:r>
            <a:endParaRPr/>
          </a:p>
        </p:txBody>
      </p:sp>
      <p:pic>
        <p:nvPicPr>
          <p:cNvPr descr="" id="252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852160"/>
          </a:xfrm>
          <a:prstGeom prst="rect">
            <a:avLst/>
          </a:prstGeom>
        </p:spPr>
      </p:pic>
    </p:spTree>
  </p:cSld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extShape 1"/>
          <p:cNvSpPr txBox="1"/>
          <p:nvPr/>
        </p:nvSpPr>
        <p:spPr>
          <a:xfrm>
            <a:off x="0" y="2537640"/>
            <a:ext cx="9144000" cy="178308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6000">
                <a:solidFill>
                  <a:srgbClr val="ffffff"/>
                </a:solidFill>
                <a:latin typeface="DIN-Bold"/>
              </a:rPr>
              <a:t>OBSESS OVER THE CUSTOMER</a:t>
            </a:r>
            <a:endParaRPr/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800">
                <a:solidFill>
                  <a:srgbClr val="ffffff"/>
                </a:solidFill>
                <a:latin typeface="DIN-Bold"/>
              </a:rPr>
              <a:t>STAY IN</a:t>
            </a:r>
            <a:r>
              <a:rPr lang="en-US" sz="4800">
                <a:latin typeface="DIN-Bold"/>
              </a:rPr>
              <a:t> SCHOOL </a:t>
            </a:r>
            <a:r>
              <a:rPr lang="en-US" sz="4800">
                <a:solidFill>
                  <a:srgbClr val="ffffff"/>
                </a:solidFill>
                <a:latin typeface="DIN-Bold"/>
              </a:rPr>
              <a:t>KIDS</a:t>
            </a:r>
            <a:endParaRPr/>
          </a:p>
        </p:txBody>
      </p:sp>
      <p:pic>
        <p:nvPicPr>
          <p:cNvPr descr="" id="132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2103120" y="0"/>
            <a:ext cx="4937760" cy="5872680"/>
          </a:xfrm>
          <a:prstGeom prst="rect">
            <a:avLst/>
          </a:prstGeom>
        </p:spPr>
      </p:pic>
    </p:spTree>
  </p:cSld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Shape 1"/>
          <p:cNvSpPr txBox="1"/>
          <p:nvPr/>
        </p:nvSpPr>
        <p:spPr>
          <a:xfrm>
            <a:off x="135720" y="6014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3200">
                <a:solidFill>
                  <a:srgbClr val="ffffff"/>
                </a:solidFill>
                <a:latin typeface="DIN-Bold"/>
              </a:rPr>
              <a:t>STRETCH THE SCALE </a:t>
            </a:r>
            <a:r>
              <a:rPr lang="en-US" sz="3200">
                <a:solidFill>
                  <a:srgbClr val="000000"/>
                </a:solidFill>
                <a:latin typeface="DIN-Bold"/>
              </a:rPr>
              <a:t>STILL LOOKS TINY</a:t>
            </a:r>
            <a:endParaRPr/>
          </a:p>
        </p:txBody>
      </p:sp>
      <p:pic>
        <p:nvPicPr>
          <p:cNvPr descr="" id="255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-91440" y="-108000"/>
            <a:ext cx="9235440" cy="6014160"/>
          </a:xfrm>
          <a:prstGeom prst="rect">
            <a:avLst/>
          </a:prstGeom>
        </p:spPr>
      </p:pic>
    </p:spTree>
  </p:cSld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800">
                <a:solidFill>
                  <a:srgbClr val="ffffff"/>
                </a:solidFill>
                <a:latin typeface="DIN-Bold"/>
              </a:rPr>
              <a:t>FACE</a:t>
            </a:r>
            <a:r>
              <a:rPr lang="en-US" sz="4800">
                <a:solidFill>
                  <a:srgbClr val="000000"/>
                </a:solidFill>
                <a:latin typeface="DIN-Bold"/>
              </a:rPr>
              <a:t>PALM</a:t>
            </a:r>
            <a:endParaRPr/>
          </a:p>
        </p:txBody>
      </p:sp>
      <p:pic>
        <p:nvPicPr>
          <p:cNvPr descr="" id="257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-22680" y="-3600"/>
            <a:ext cx="9166680" cy="5947200"/>
          </a:xfrm>
          <a:prstGeom prst="rect">
            <a:avLst/>
          </a:prstGeom>
        </p:spPr>
      </p:pic>
    </p:spTree>
  </p:cSld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800">
                <a:solidFill>
                  <a:srgbClr val="000000"/>
                </a:solidFill>
                <a:latin typeface="DIN-Bold"/>
              </a:rPr>
              <a:t>EXIT</a:t>
            </a:r>
            <a:endParaRPr/>
          </a:p>
        </p:txBody>
      </p:sp>
      <p:pic>
        <p:nvPicPr>
          <p:cNvPr descr="" id="259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-11160" y="-43560"/>
            <a:ext cx="9155160" cy="5895720"/>
          </a:xfrm>
          <a:prstGeom prst="rect">
            <a:avLst/>
          </a:prstGeom>
        </p:spPr>
      </p:pic>
    </p:spTree>
  </p:cSld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extShape 1"/>
          <p:cNvSpPr txBox="1"/>
          <p:nvPr/>
        </p:nvSpPr>
        <p:spPr>
          <a:xfrm>
            <a:off x="0" y="2971800"/>
            <a:ext cx="9144000" cy="178308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6000">
                <a:solidFill>
                  <a:srgbClr val="ffffff"/>
                </a:solidFill>
                <a:latin typeface="DIN-Bold"/>
              </a:rPr>
              <a:t>CONCLUSIONS</a:t>
            </a:r>
            <a:endParaRPr/>
          </a:p>
        </p:txBody>
      </p:sp>
    </p:spTree>
  </p:cSld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800">
                <a:solidFill>
                  <a:srgbClr val="ffffff"/>
                </a:solidFill>
                <a:latin typeface="DIN-Bold"/>
              </a:rPr>
              <a:t>GIDDY </a:t>
            </a:r>
            <a:r>
              <a:rPr lang="en-US" sz="4800">
                <a:solidFill>
                  <a:srgbClr val="000000"/>
                </a:solidFill>
                <a:latin typeface="DIN-Bold"/>
              </a:rPr>
              <a:t>UP</a:t>
            </a:r>
            <a:endParaRPr/>
          </a:p>
        </p:txBody>
      </p:sp>
      <p:pic>
        <p:nvPicPr>
          <p:cNvPr descr="" id="262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24240" y="0"/>
            <a:ext cx="6095520" cy="5912640"/>
          </a:xfrm>
          <a:prstGeom prst="rect">
            <a:avLst/>
          </a:prstGeom>
        </p:spPr>
      </p:pic>
    </p:spTree>
  </p:cSld>
  <p:timing>
    <p:tnLst>
      <p:par>
        <p:cTn dur="indefinite" id="9" nodeType="tmRoot" restart="never">
          <p:childTnLst>
            <p:seq>
              <p:cTn id="10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Shape 1"/>
          <p:cNvSpPr txBox="1"/>
          <p:nvPr/>
        </p:nvSpPr>
        <p:spPr>
          <a:xfrm>
            <a:off x="139320" y="1076760"/>
            <a:ext cx="9004320" cy="185040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8000">
                <a:solidFill>
                  <a:srgbClr val="ff0000"/>
                </a:solidFill>
                <a:latin typeface="DIN Black"/>
              </a:rPr>
              <a:t>THANK YOU</a:t>
            </a:r>
            <a:endParaRPr/>
          </a:p>
        </p:txBody>
      </p:sp>
      <p:sp>
        <p:nvSpPr>
          <p:cNvPr id="264" name="TextShape 2"/>
          <p:cNvSpPr txBox="1"/>
          <p:nvPr/>
        </p:nvSpPr>
        <p:spPr>
          <a:xfrm>
            <a:off x="685800" y="2589480"/>
            <a:ext cx="7772040" cy="189108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en-US" sz="3200">
                <a:solidFill>
                  <a:srgbClr val="808080"/>
                </a:solidFill>
                <a:latin typeface="DIN-Bold"/>
              </a:rPr>
              <a:t>github.com/RobSpectre/Talks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200">
                <a:solidFill>
                  <a:srgbClr val="808080"/>
                </a:solidFill>
                <a:latin typeface="DIN-Bold"/>
              </a:rPr>
              <a:t>www.brooklynhacker.com</a:t>
            </a:r>
            <a:r>
              <a:rPr lang="en-US" sz="3200">
                <a:solidFill>
                  <a:srgbClr val="808080"/>
                </a:solidFill>
                <a:latin typeface="DIN-Bold"/>
              </a:rPr>
              <a:t>
</a:t>
            </a:r>
            <a:r>
              <a:rPr lang="en-US" sz="3200">
                <a:solidFill>
                  <a:srgbClr val="808080"/>
                </a:solidFill>
                <a:latin typeface="DIN-Bold"/>
              </a:rPr>
              <a:t>@dN0t – rob@twilio.com</a:t>
            </a:r>
            <a:r>
              <a:rPr lang="en-US" sz="3200">
                <a:solidFill>
                  <a:srgbClr val="808080"/>
                </a:solidFill>
                <a:latin typeface="DIN-Bold"/>
              </a:rPr>
              <a:t>
</a:t>
            </a:r>
            <a:endParaRPr/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800">
                <a:solidFill>
                  <a:srgbClr val="ffffff"/>
                </a:solidFill>
                <a:latin typeface="DIN-Bold"/>
              </a:rPr>
              <a:t>MAYBE EVEN A</a:t>
            </a:r>
            <a:r>
              <a:rPr lang="en-US" sz="4800">
                <a:latin typeface="DIN-Bold"/>
              </a:rPr>
              <a:t> PLATOON </a:t>
            </a:r>
            <a:endParaRPr/>
          </a:p>
        </p:txBody>
      </p:sp>
      <p:pic>
        <p:nvPicPr>
          <p:cNvPr descr="" id="134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925960"/>
          </a:xfrm>
          <a:prstGeom prst="rect">
            <a:avLst/>
          </a:prstGeom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800">
                <a:solidFill>
                  <a:srgbClr val="ffffff"/>
                </a:solidFill>
                <a:latin typeface="DIN-Bold"/>
              </a:rPr>
              <a:t>TWO 300 JOKES IN </a:t>
            </a:r>
            <a:r>
              <a:rPr lang="en-US" sz="4800">
                <a:solidFill>
                  <a:srgbClr val="000000"/>
                </a:solidFill>
                <a:latin typeface="DIN-Bold"/>
              </a:rPr>
              <a:t>ONE</a:t>
            </a:r>
            <a:r>
              <a:rPr lang="en-US" sz="4800">
                <a:latin typeface="DIN-Bold"/>
              </a:rPr>
              <a:t> DECK?</a:t>
            </a:r>
            <a:endParaRPr/>
          </a:p>
        </p:txBody>
      </p:sp>
      <p:pic>
        <p:nvPicPr>
          <p:cNvPr descr="" id="136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914400"/>
            <a:ext cx="9144000" cy="4186080"/>
          </a:xfrm>
          <a:prstGeom prst="rect">
            <a:avLst/>
          </a:prstGeom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